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0" r:id="rId4"/>
    <p:sldId id="261" r:id="rId5"/>
    <p:sldId id="263" r:id="rId6"/>
    <p:sldId id="257" r:id="rId7"/>
    <p:sldId id="259" r:id="rId8"/>
    <p:sldId id="265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75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9A54-CE1A-42F7-B604-0351132D3ADB}" type="datetimeFigureOut">
              <a:rPr lang="da-DK"/>
              <a:pPr/>
              <a:t>04-12-2019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01B1-9DCF-45F9-9A4D-0904EA6D5F4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18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01B1-9DCF-45F9-9A4D-0904EA6D5F40}" type="slidenum">
              <a:rPr lang="da-DK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83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01B1-9DCF-45F9-9A4D-0904EA6D5F40}" type="slidenum">
              <a:rPr lang="da-DK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0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5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7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2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1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1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B328-F107-AC48-AF05-E3657C607203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3610-E296-2A4C-B793-1D2689524D0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realdania.dk/samlet-projektliste/kickstart-forstaden/nyheder/ballerup-vinderprojekt-170616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www.m.dk/#!/om+metroen/metrobyggeriet/byens+hegn/udsmy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commercialrealestate.com.au/news/the-sydney-buildings-with-the-best-light-displays-during-vivid-2019-841368/" TargetMode="Externa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0ahUKEwi66O6godLNAhXFFywKHZPYAHIQjRwIBw&amp;url=https://bib.ballerup.dk/nyheder/paa-biblioteket/fremtidens-banegaardsplads&amp;bvm=bv.125801520,d.bGg&amp;psig=AFQjCNGYtyakh9En5xnL3hWkMmWPekWBlg&amp;ust=14674623031778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ahUKEwiZh_aGo9LNAhXBhywKHdViC9EQjRwIBQ&amp;url=http://www.ballerup.dk/sites/default/files/konkurrenceprogram_endelig_-_22feb16_0.pdf&amp;psig=AFQjCNEhX0XCr85TNtHDP0cDRQH4UdJtew&amp;ust=14674627885909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dk/url?sa=i&amp;rct=j&amp;q=&amp;esrc=s&amp;source=images&amp;cd=&amp;ved=0ahUKEwiOgcKHpNLNAhUK1ywKHcY2AxUQjRwIBw&amp;url=http://myldretid.dk/billeder/vis.php?kategori=2008&amp;bvm=bv.125801520,d.bGg&amp;psig=AFQjCNHrCX30s70xXn0gdh3_pLgfHFU3ig&amp;ust=14674630063144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lab_skabel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219" y="5739719"/>
            <a:ext cx="8000995" cy="419780"/>
          </a:xfrm>
        </p:spPr>
        <p:txBody>
          <a:bodyPr anchor="b">
            <a:normAutofit fontScale="90000"/>
          </a:bodyPr>
          <a:lstStyle/>
          <a:p>
            <a:pPr lvl="0" algn="l" defTabSz="914400">
              <a:spcBef>
                <a:spcPct val="20000"/>
              </a:spcBef>
              <a:defRPr/>
            </a:pPr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Ny Banegårdsplads</a:t>
            </a:r>
            <a:endParaRPr lang="da-DK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81219" y="4735285"/>
            <a:ext cx="8560986" cy="707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da-DK" sz="20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</a:t>
            </a:r>
            <a:endParaRPr lang="da-DK" sz="20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-403817"/>
            <a:ext cx="7040880" cy="1304149"/>
          </a:xfrm>
        </p:spPr>
        <p:txBody>
          <a:bodyPr anchor="b">
            <a:noAutofit/>
          </a:bodyPr>
          <a:lstStyle/>
          <a:p>
            <a:pPr lvl="0" algn="l" defTabSz="914400">
              <a:spcBef>
                <a:spcPct val="20000"/>
              </a:spcBef>
              <a:defRPr/>
            </a:pPr>
            <a:r>
              <a:rPr lang="da-DK" sz="32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Hjælp til </a:t>
            </a:r>
            <a:r>
              <a:rPr lang="da-DK" sz="3200" b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udfordringen</a:t>
            </a:r>
            <a:endParaRPr lang="en-US" sz="3200" b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7564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Byens Hegn: </a:t>
            </a:r>
            <a:r>
              <a:rPr lang="da-DK" u="sng" dirty="0">
                <a:hlinkClick r:id="rId2"/>
              </a:rPr>
              <a:t>https://www.m.dk/#!/om+metroen/metrobyggeriet/byens+hegn/udsmyk</a:t>
            </a:r>
            <a:endParaRPr lang="da-DK" dirty="0"/>
          </a:p>
          <a:p>
            <a:endParaRPr lang="da-DK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Omtale af vinderprojekt, herunder KICKSTART </a:t>
            </a:r>
            <a:r>
              <a:rPr lang="da-DK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Forstaden:</a:t>
            </a:r>
            <a:endParaRPr lang="da-DK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https://realdania.dk/samlet-projektliste/kickstart-forstaden/nyheder/ballerup-vinderprojekt-170616</a:t>
            </a:r>
            <a:endParaRPr lang="da-DK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a-DK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Lys på bygninger:</a:t>
            </a:r>
            <a:endParaRPr lang="da-DK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sz="1200" dirty="0">
                <a:hlinkClick r:id="rId4"/>
              </a:rPr>
              <a:t>https://www.commercialrealestate.com.au/news/the-sydney-buildings-with-the-best-light-displays-during-vivid-2019-841368/</a:t>
            </a:r>
            <a:endParaRPr lang="da-DK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a-DK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5683932" y="1577199"/>
            <a:ext cx="3102220" cy="348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 udfordrer jer til at finde nye, sjove og brugbare løsninger   </a:t>
            </a:r>
          </a:p>
        </p:txBody>
      </p:sp>
      <p:pic>
        <p:nvPicPr>
          <p:cNvPr id="2050" name="Picture 2" descr="Billedresultat for light build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69" y="1416715"/>
            <a:ext cx="2100916" cy="11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light building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62" y="2582541"/>
            <a:ext cx="2102023" cy="10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larastaden by Anders Berensson Architec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78" y="1416714"/>
            <a:ext cx="2945724" cy="22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ledresultat for signs  buildin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63" y="3663773"/>
            <a:ext cx="2381372" cy="12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ledresultat for art on building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3"/>
          <a:stretch/>
        </p:blipFill>
        <p:spPr bwMode="auto">
          <a:xfrm>
            <a:off x="5864071" y="3367432"/>
            <a:ext cx="2930874" cy="15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9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Oplevelseskorridor på </a:t>
            </a:r>
            <a:r>
              <a:rPr lang="da-D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banegårdspladsen</a:t>
            </a:r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sz="18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62800"/>
            <a:ext cx="2947182" cy="2447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udfordrer jer til at finde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nye, sjove og brugbare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aktiviteter på den nye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Banegårdsplads i 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Ballerup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kan koble biblioteket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 posthuset sammen.</a:t>
            </a:r>
            <a:endParaRPr lang="da-D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a-DK" sz="1400" dirty="0" smtClean="0"/>
          </a:p>
          <a:p>
            <a:pPr>
              <a:buNone/>
            </a:pPr>
            <a:endParaRPr lang="da-DK" sz="1400" dirty="0" smtClean="0"/>
          </a:p>
          <a:p>
            <a:pPr>
              <a:buNone/>
            </a:pPr>
            <a:endParaRPr lang="da-DK" sz="1400" dirty="0" smtClean="0"/>
          </a:p>
          <a:p>
            <a:pPr>
              <a:buNone/>
            </a:pPr>
            <a:endParaRPr lang="da-DK" sz="1400" dirty="0" smtClean="0"/>
          </a:p>
          <a:p>
            <a:pPr>
              <a:buNone/>
            </a:pPr>
            <a:endParaRPr lang="da-DK" sz="1400" dirty="0" smtClean="0"/>
          </a:p>
          <a:p>
            <a:pPr>
              <a:buNone/>
            </a:pPr>
            <a:endParaRPr lang="da-DK" sz="1400" dirty="0"/>
          </a:p>
        </p:txBody>
      </p:sp>
      <p:sp>
        <p:nvSpPr>
          <p:cNvPr id="6" name="Tekstboks 5"/>
          <p:cNvSpPr txBox="1"/>
          <p:nvPr/>
        </p:nvSpPr>
        <p:spPr>
          <a:xfrm>
            <a:off x="3929691" y="3154680"/>
            <a:ext cx="194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/>
              <a:t>Karen </a:t>
            </a:r>
            <a:r>
              <a:rPr lang="da-DK" sz="1200" b="1" dirty="0" err="1" smtClean="0"/>
              <a:t>Rajthe</a:t>
            </a:r>
            <a:endParaRPr lang="da-DK" sz="1200" b="1" dirty="0" smtClean="0"/>
          </a:p>
          <a:p>
            <a:r>
              <a:rPr lang="da-DK" sz="1200" dirty="0" smtClean="0"/>
              <a:t>Arkitekt og </a:t>
            </a:r>
            <a:r>
              <a:rPr lang="da-DK" sz="1200" dirty="0" smtClean="0"/>
              <a:t>koordinator</a:t>
            </a:r>
            <a:endParaRPr lang="da-DK" sz="1200" dirty="0" smtClean="0"/>
          </a:p>
          <a:p>
            <a:r>
              <a:rPr lang="da-DK" sz="1200" dirty="0" err="1" smtClean="0"/>
              <a:t>Makerspace</a:t>
            </a:r>
            <a:endParaRPr lang="da-DK" sz="1200" dirty="0" smtClean="0"/>
          </a:p>
          <a:p>
            <a:r>
              <a:rPr lang="da-DK" sz="1200" dirty="0" smtClean="0"/>
              <a:t>Ballerup Bibliotek</a:t>
            </a:r>
            <a:endParaRPr lang="da-DK" sz="1200" dirty="0"/>
          </a:p>
        </p:txBody>
      </p:sp>
      <p:pic>
        <p:nvPicPr>
          <p:cNvPr id="5" name="Picture 2" descr="Thomas Sture Rasmus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0534" y="1545336"/>
            <a:ext cx="1554479" cy="1554479"/>
          </a:xfrm>
          <a:prstGeom prst="rect">
            <a:avLst/>
          </a:prstGeom>
          <a:noFill/>
        </p:spPr>
      </p:pic>
      <p:sp>
        <p:nvSpPr>
          <p:cNvPr id="10" name="Tekstboks 9"/>
          <p:cNvSpPr txBox="1"/>
          <p:nvPr/>
        </p:nvSpPr>
        <p:spPr>
          <a:xfrm>
            <a:off x="5683350" y="3154680"/>
            <a:ext cx="15544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/>
              <a:t>Thomas Sture Rasmussen </a:t>
            </a:r>
          </a:p>
          <a:p>
            <a:r>
              <a:rPr lang="da-DK" sz="1200" dirty="0" smtClean="0"/>
              <a:t>innovations- og strategiudvikler</a:t>
            </a:r>
          </a:p>
          <a:p>
            <a:r>
              <a:rPr lang="da-DK" sz="1200" dirty="0" smtClean="0"/>
              <a:t>Ballerup bibliotek</a:t>
            </a:r>
          </a:p>
          <a:p>
            <a:endParaRPr lang="da-DK" dirty="0"/>
          </a:p>
        </p:txBody>
      </p:sp>
      <p:pic>
        <p:nvPicPr>
          <p:cNvPr id="1026" name="Picture 2" descr="Karen Lykke Rathj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90" y="1478972"/>
            <a:ext cx="1620843" cy="16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12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Fakta</a:t>
            </a:r>
            <a:endParaRPr lang="da-DK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2722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da-D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Ballerup Kommune bor 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</a:t>
            </a:r>
          </a:p>
          <a:p>
            <a:pPr marL="0" indent="0"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48.224 personer.</a:t>
            </a:r>
            <a:endParaRPr lang="da-D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 20.000 </a:t>
            </a:r>
            <a:r>
              <a:rPr lang="da-D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personer færdes dagligt på 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Banegårdspladsen.</a:t>
            </a:r>
          </a:p>
          <a:p>
            <a:pPr marL="0" indent="0">
              <a:buNone/>
            </a:pPr>
            <a:endParaRPr lang="da-D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a-DK" sz="1800" dirty="0"/>
              <a:t>C</a:t>
            </a:r>
            <a:r>
              <a:rPr lang="da-DK" sz="1800" dirty="0" smtClean="0"/>
              <a:t>a</a:t>
            </a:r>
            <a:r>
              <a:rPr lang="da-DK" sz="1800" dirty="0"/>
              <a:t>. 10.000 rejsende/pendlere der </a:t>
            </a:r>
            <a:r>
              <a:rPr lang="da-DK" sz="1800"/>
              <a:t>passere </a:t>
            </a:r>
            <a:r>
              <a:rPr lang="da-DK" sz="1800" smtClean="0"/>
              <a:t>biblioteks korridor </a:t>
            </a:r>
            <a:r>
              <a:rPr lang="da-DK" sz="1800" dirty="0"/>
              <a:t>hver dag. </a:t>
            </a:r>
            <a:endParaRPr lang="da-DK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a-DK" dirty="0">
              <a:latin typeface="Calibri" charset="0"/>
            </a:endParaRPr>
          </a:p>
          <a:p>
            <a:r>
              <a:rPr lang="da-DK" dirty="0" smtClean="0">
                <a:latin typeface="Calibri" charset="0"/>
              </a:rPr>
              <a:t>foto nuværende banegård</a:t>
            </a:r>
            <a:endParaRPr lang="da-DK" dirty="0">
              <a:latin typeface="Calibri" charset="0"/>
            </a:endParaRPr>
          </a:p>
        </p:txBody>
      </p:sp>
      <p:pic>
        <p:nvPicPr>
          <p:cNvPr id="10242" name="Picture 2" descr="https://bib.ballerup.dk/sites/ballerup.ddbcms.dk/files/banegaardsplads_s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922" y="1600199"/>
            <a:ext cx="4336878" cy="328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53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Fakta</a:t>
            </a:r>
            <a:endParaRPr lang="da-DK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98291" y="1347298"/>
            <a:ext cx="480411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2015 besluttede kommunalbestyrelsen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banegårdspladsen </a:t>
            </a:r>
            <a:r>
              <a:rPr lang="da-D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skal laves 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at gøre den mere spændende og 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 plads til flere aktiviteter.</a:t>
            </a:r>
          </a:p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a-D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4" name="AutoShape 2" descr="data:image/jpeg;base64,/9j/4AAQSkZJRgABAQAAAQABAAD/2wCEAAkGBxMTEhUTExMTFhUXGBkYGRcYGB4aGhgaHRcbGBgaGB0dHSggGholHxcfITEhJSkrLi4uGB8zODMtNygtLisBCgoKDg0OGxAQGyslICUrLS0tLS0uLS0tLS4tLS0tLS0tLS0tLi8tKy0tLS8tLS0tLS0tLS0tLS0tLS0tLS0tLf/AABEIAK8BIAMBIgACEQEDEQH/xAAbAAACAwEBAQAAAAAAAAAAAAAEBQIDBgEHAP/EAE0QAAIBAgQCBgUICAMHAgcBAAECEQADBBIhMQVBBhMiUWFxMlKBkaEUQlOSscHR8BUWIzNicoLSJEPhB3OTorLC8VRjJTREg9Pi4xf/xAAZAQADAQEBAAAAAAAAAAAAAAAAAQIDBAX/xAAxEQACAgAFAQUGBgMAAAAAAAAAAQIRAxIhMUFRBBNhgdEiQpGSobEFFHHB8PEVMmL/2gAMAwEAAhEDEQA/APT1uGuu3jVKvI018qllY8q1ozPs/jXwveNJuJ8VNswqTv2jounIc2PlS7D8ebOFuqsHmnLxIJ28adCs1y4ha+d0oJUG4M1NUpUBZFdg1wV8aAOgGukxzquPOokHx91MC/rjUlu0KQ3KvhmpUFhbODVeUcqrE+dZji3SO7ZRyrAsHVRIEasDBjnAPvo2VjWro1aW6mLdY/hnSu6960ji3ldspIBntAhdz6xFa/WhgEKaiblAjFiYzLMkROu8fdUTjkBgsAZIjnoJPspAHC4asDUHYuFlDAHXv39tfHEAMFJAJ2BoAOW5VqkGgxUpHjQOwuRVbXRQ/WDaDXaVBZM3J5VBjXAD31KaYjigd1WhzVZmoIGIFABKsa+dAdzQhzeNcE+NAFzWBVZsr31FyaGx2KW1ba5caFXc7+4DUnwFPUAoqBSLpOTltRn/AHyehzOYZZ9tZrF9N7+ci2iBSdMysWA/igwD4RQd7pViXiTbhGDAhdAy7bztPlU5/A07pvlfE9Lv2ZVpiIO9WLgx63uFeXN0nxtzRb8kyAqqsnTlC+Pf5xWm4U+Itw1y81wndZ7Edyxp7aWcHh1yZThPGbtuWVzO0FjAA0gawP8Ax5U6wHTpllL6jrNwVGYR3ATv5xWCNtR80E91U8XxJF6TlkGdFA5xyAn0edZwbNsZR6am0ucdsm2si5nSBlyETEayIjSR+FLsTxtT1ht22ghVEgqRAjkDyHeK+x2CTE2Uur2bp0HZIBhdm0gbGDSa5w2FDSNRGjH0hv8AN2jl3860Uk1uYOFPY3PB/wDaDbRAlyzcMaAr2vYc0ePuo2/0/suMtsOrHsjMuoJHhpoawNtSqZSU1yLBaBLTEa6MY7txtpQVhnQq8i2CzAXCQYgwfOJ/M0Niyno9rF3QWa4GEAwWudknkxAmBE+/2UbgumFpLeW4lxiukrBBjnJjSsdxjibBIU5O2xkwf8xiTzEH0h4EbVLBXHuJme4rkSAQI0JWRA/lHuNS5talZDb2enOFkAreUd5UED3MT8KMt9KsKVzFwusQdCe4wfOsGluCNY1H20Jx+yUQ5dSCsQZ5z7ahYt8FPCPUMP0hw7mBcSNpkedDXek2H6zIrWyAJYmOfId50rxnDYxX9LY7Ej3UevVAFmUQPCqc64GsJPk9T4r0iwiISblszAgESJ2kbj3ac6xXSHE2b1mLLKx60HLoIUWlEmInVonzpD1dlx6Onhp58wfCu4dERwEBXN36ga7kmYGn20niWqKWDld2WWmuB1C6hWBGmvZ1HuYCtBe6X4luwWRdRLBQCANSfdSThmNBvKCselz8Dp7670htHPnEABRMmSwnXT4+7ai3yTOtlQyvY7EdZ1guvrLCIMaZufL8apbjd7Udc+aSScqyfLSeZ+FX8ItEsWGIUhBCy5IPM8+cnzCzXcTgibnbuDWVm2SDzEjtGRMbTyrRTvZGLiluMOivSJ0BFyWWe1yYMNJA03EGPKj8fxRXxIykFSq6nTvnciInU+PjWYu4q9hjlfWQYOciQDrALcvsIpfxjiNy7bGYdiAdwwIZ9GkkkGdNKbb6BlXU9ZfjFpUBa5azQNAwidOZPiKU4jpbbW2zBka58xYIBPcx5DxrypLSquZgQpYqD2dwJI3nYE+ymSYdNjbWdJmJmDOsfmKlyaLjh29zbr04twCbVwvl1HZC5vDtEgfGrv18tD/Jue9fxrz9sGGJVLIZiAAAoJmRsAJO3nrVuJ4YyDM+GZATALLAnUxMCdqnvDTuTbDpyuZpsuw5AEaeZ2/81HGdMbpjqsOo0PpyfLVDz18oG86Yy9wt7QJe0yBjpI9sHuMGY0qgYPeQdOR8RNLOw7pUau90rxnZgYdZEmFJy+Bl9/OKW4npzjLc5mtxyHV76ctdqVYXCLmUlSR2dMubnrAGp/0qzFXLZuNlshRJAEaQD6UFdJj2VcXZEo0tgh/9oeLYEE2x/KsfGZH20Tb/ANpN1EUNbtmIGYh2Lb6nWlRZOVoAz3DXlyUSKWcRtqFnLOoBzR6sz+e+tPZvcx1H+G/2iuCczNGp/dgnUzGo2GwHgBS7iHS1b/Vi8+IOSZCADn6Q01aNJPspGXWI6tRz001iPHun21U4ByyAIEaaTv8AHX4UmkVmY5t8ZwgLZvlhBiIySe/N929U3+OWAp6lb4adGbLEeK66+NImwgyhZ2bNMa+XlR+HvZFaEt9tWtzkXMBC65gJJ1O/h3UssUNzn1GB6UgoFy3s0QWDCTpBgZdB4Tyq5+mHZVQjqFMwHgEZiQI/qg68hWcu25d3O7DbyAA+yopZAUL4b1VCbb3HCg7ZSDTLCWFfEMCuYZZIgaEM2XUjmZ27qBwuLWZL3LYPKddNgSB+NN7OOZUHV2nY5QxOQtpnIlgGBj2c6yiqNZzTL8QytbZXW8sEfPEiDE6DYgbHv5a1S122qSMxIEiWjfU8t6HTiLOzm6DkIOiqgyiROubNA++qMNae4Qbau2aYZssCMvJfMbj51NxXQiy68+aQFAJjVtYInKRO5E76eEUFee6llYAugHP1ggKTqIIEFjudzvWj4fwm9l2UwSuYsBMqpiI31Gp7ttKDxGDFqQDbzLIlWXKIHIZSYIOkqKKYJoV8Qxi3FBVWMk6Ebayefs9lNeDXQMshUkNofnEnskHkBB055h3UluXQ83GQEtzWFiNCREAyKmvDLl4TaXEMFEQ1vPzJ9KInXnHtqK0NFuP7xF5A9lsw001HzonXbWguKl8ijcgjXSPDYx/4pc2DuWpVrWW5oRKqrCRoYzAHwkHc78prdxThciNKyM6WBLSI7faKnw0HtqEkW0yVro7iCCeoIjKQSwgiJ07cNpG1UWcG7AgqCoJ2k67j5w7j7qNvYrHmM9x5Ahc1sAgRqB4be6vrGEbLnbGdWp7OZk0nKNAZ1I00HdWtGbdbtAuBwl7OAtq4x10VZOkbCdd6M4tdIuD9nfRtstxAs6ASNQNd4gRTG1wm6g60cSNsHXOLcDwkg+ND2uHXGh7eNLgMZcKIlmEkQxOpYT4tSyJhmrkUpeWcyo0gGZMHnRmB4jZGc3Q4m26BfSBJWATrtr8KK4pwK+ilrl65oD6SgAwO0RDHTzA3pFgrLdcqvblSSDPdE7TE+FGWhWmazA9MQiDLbkx2nysDmGbwJPZg7/OjlSnjPHBcdbgMMRuAfDbSZETReD4bg97xW3B0ElN53gwRB8taX8Z4PYnPbuShIGwI948Pz3XwRVsouYm44XO+bTTNB0O41HhtTTg+OWWW8ya5coYDUy0jzkjekdsBWBaeW+50PeRTc9H/AELhJyllIKtBB3gyktsfRBJjapindms5Ry1Q2xr4ZV7YsDcgMF1MQSB36x7asw7WHAaLcxJg7aa/aayfF7a3GP7TLkBaGU5oOUjMs9g6xr3UNw3BE3lLIT6RmNWMESNNRPMVpepgl4mzXG2rTZ0Vc6tCkkwANZIDagT9lMbnG2dFF7q7mzDMgIB2kAFT3wax6Z+s1XtKARpy0ExsRy9pplw7iWW7bW9b7IOXthQFEQupAJAYgnXv9hwJt3RdxzGC52kW2pZgSVUgkydW7RB5eO/fVVvhzXLyK7qxVlaHBK6jLsHUkiDG+Xcg0y6RYZES0bcHsAkiNSCJMx7Nfupnw3h4gX3SXYTzGslhpOwnQEfjUyvgtPqQHASr6GwFXXVG9mzjX7aiejLGc3yRgREm1czEEzrF8DfWisZigRkaIyIWJ29Jonv7/ZrHOB49hbIIZwuXKDCNudphe6mkJt8lNvgOQZcuHgRoEucgFAM3SYhRz5Vl+lWFTDpbUW0ObMBuYjKZEk+I9tbE8YtMhdHnskjQg7SOywmfZWF4hxB3wts3jbuXg7qc6rpJWNAABodxV1oTeogxNxXIIRVgAQJ1033/ADNWK1iFzJdkCCVYQTrqARttueXOjQ1slx1dtsgJOpUEgqpAIbXVpEbxRVjAWRdOeyGU7KLjQNtpIOm2p51FlvUVXjhiSQLy6aQFOsDftDnPwqF21YyyHvRnYqMg19Dsn9roI56+Va4cGwJ9K1eTQEQ5YHy1NK+IYDAhVh7wXXL3zoGmV8BFVoSZbER2ssju15a+PlXbdpcgm4Q+UyNYnWII9lNMbgcKAOruXiTuGy6aHu5UrxGGZWIke2QYzZQdiOYqdBodWcShwr58peZVBObuzGWOU67gbCrLHErSdTbF50RkILEAjVnUzm8V5bVnRjsjsClmVJBKqCDE6qRGlXWcX8ouJbFq2zMQijLJAJJ5nvJNTn8DTJ4jm9wbDW8hVrri42XRlMyNuyIiYB15jWpcK4deI0VEgwM866A6RoPhWuwXQ5QiHLeBIMw6WwrCQP5hzBFJeL9Gr1pWZRbgDRbjgOxgtCQ5DnTbs+VEr6BGuv0F+FGJzglUsTrmckA6DTQlj5RsT5VzEYpo6z9ncPom4GOhG3MAeUHakA6QM6ZGtqwjZs2h8NdNuVUrjrf0FkaerPlqT9tSpUU42x1iMOTa6y26E7FC0HbUiSJ18tqdcP42lhMi4omHEDKdNFmZAEbgwdQNAar4D0aFxFa5hwSyqyHMttYMHcqx0kePxpi3Q7DH0lw66bhyxnvMqQfOKtpvWjO0lQu6S9LlvP2LZdVUKpUx4k5Y01JG+ulD8Kvtd1VktEAmHYhoHMwCANRvyNCcawVjDMQj4e5tmCg5kmSC2kajuJ5bc6sBdW6r9q3bygyGWCwO8doSOUCfjWbjrqjWMmo6Mb4bilxmNu51cLu5cR/SR6fu84q4dHVuW1GbMsD0WgTpJ12J8ppPwbA2biy4VTE+gRptM6jeNN9fOuYvDW5GW7anYhpGw0M5+YA99PZFLBxJ6pafoPW4PiFOa3iAJ0MqAVEcmzd4HLapYziAQzmwhKj0EuQ52nVkEN2e+ayi8aLKFYKy8hNwAaaiC35ihLuOTYW7enLITpPi00s3FEyTk7bNZc6TkzFw5ZIyXD1oiNw2hE8p1FdxeO62/bf/AAlsEFuzcZRIEHMAvZYk6AnlSzhGDs3LYdlwona2qsX33IzQBz9KedBcRtWkPYbDE6jKFKsOcyzRHmQdRVJyM2o9Q7GcZvIwAa0CNyp6weQIIBHtq3inFrDlSbGpUNIMeWwqGHw+GKrnNoyubUMoGnPNvMaEDlQ3EXsAjLcwzctmBA8yQCPOhuQKl/GX4TDi6y9ooCrTnMd2on+b/lprhcaSyo2JtOgmRdACwsADRgCDIO09ga0o4PgEvKW7BScoGxPiCZEDX3Gq+J4PDIYttamYhoPnJVhEeXdTSlV0KUle41s4oNaAuXbAMFZ699SRIzBDA3iCOR1PJfbuYnrEJuWSMhYN1hIAaGZTBzZgTEeFEcE6OLeVWfqFVttdY7zNwQPKas4l0eW1+7bDGDGVjBjvEXDFP2ugnlvchxLrMwZrtpVee2rIF2zwsKrRBGgBJOhJNfWLRZAbdzC3Lk87z9YTM9lXyrrptr40FwrCW7ubrLcopyg2ka4C0A5VKsVnUGZphxvo3bsMRaCnxuBVmY2/aZgPMcqXtcDpLlF2I4h1U2bzWNVZQDnzLOgzTmyx3aU068XBKsCNsouAg8uTU1t8Gwa23uXMNbusjqrG4rXOzmUN6R1gMT7PZV74XBq9l7WFsKQ4YG1bQGFBIgiNZgjyqnF7k560Edrg95y/7K6Bm0/ZOwPZGgaIIB/OlLeOcCCftLzYuwIAJ6thbnlJy78oJg16VhOKBgD2xmYqs89C2kGNhue6gekd1Hw72nvJaziJcrHKZXMJU7R40sviPMeV27VoOXGOBJAHbQwwmfmkRtEHlyqA4o5cf4i0wBnq0z9ocwJUD31aMJhOta2WwzKCAr21BzdmTGZwAAZGrcvGp8b4pnUWzcsXVRlyW2CoQQCoIIbkJ3Ma0KUk9UNwtbi+xYvvm6vJcAI0DBSCdtDGw0k9xqy70buuSXsvsBAZFHLunuqHR3GW+skBLQA9IE+JCgayCRzmtM3EngFLzjaZRbh3I0EidvPwqVb1CeEqTbD8LfvLbRTbVsqqupy7ADx7qz3FMDeLZsqwcxgNsSZEbTR3E+L4q0SNSATqbICiO8gke2RSm9i7+JYAtbZCFOshdpmJ1jaYouiowzOkLkw7qZJQADmYnSYPKa62W42ZmYGImDHpTJgE8hRGKsJDBckciJ98TH+lFYBrWis7IvMLqPq6SPZSzaiWG0hbiuMIhzdQyBpNqEUgwYZmz6yecTV9vpWDAOHaNdQuVteaskMDruDWzvWEYicPhzG0oDE92lIcNw7PmgKIdxARY0aNOztW8fEykuhZwvitt2X/ABOIW4ZTtHtBIEBrjIJUZe8mZPzqaPgLDHM+Idz/ABXyeYbQZoGqg7ch3UsPBR3r7VX+yufoIEgBrYJIElAQATqYyj7aKj1EpSXA8s4fCLCC7ZS67DKz2xeVVEzObsIWJEEkejTNOFuynNdwl1Cf/TokCdcrIZBG3srJ4ngIRLjLew7m2CxVbUaAwYNE9HsLa6hZw+HbtOJZQW0uMNSQSY2oaSWg4ty3Gd7h2FvWicNjMRkYm2yCFWCpJADqXAjnsZ0ND2OjVlUCTeyrsBcZRvPzSKYYdLanMtiwrREhQDHISBXbOPYsVItysZhHeNI7R7vhWdlpEMFw/DBupsXLCXgpa4bmHF1iSViLlzfKCBAJ1n2R43gVtpZbEXbBQOAzJYCPqjRAtntaxp5VziHVwGNmzOdBOUE9t1RhryIOU+BNDY3BWF6rLhsOv7VRpbAkQdDpt+Ap2xUgfiHAMECMQl651JhgDBGvZhkZTB0EiBqNRpUcB0asBg03cwJAOdvmkop0MT2abXbFplymxayyDAlRIMg6Aa1EYkoSFRBrOrkzOpOsncfGp0o0zSXIDd4BhxlhADPMcswHOahxLB2LQDusKDBKDUidSBtp3eNF4zGsboXqrRIExMzoZ3GwgHzobGW3It28lvLnUATMaExqsiQDSYnqLsFxEXFbLjSkysXOzAIgFQbkHwivuKjDlc2IvYe9yBSetU8srIc0abHSmhwCiAcHhm9nv1ipXuH5YPyTCpmEqCqn2wFmPdWLWLmtz06UvQiOFBLRff1EdngGFYi5avO6E6IQGgEbOMvKSfMVN+F4TCuhuMVZgQty6mdQQR80CF78x2jxmi7f7BiSMOisSQkiGECTqI0I08Zo+3ibL+lbw9wxEkq33wK01y7+ZclmVMg/DrTzrgnGUAADKZHzgwJIJ022jSllvgfD3ulWuft85lELBBpmOVgFGhnT2cqO4vwm06oLWHsp2xJREELladZ1ExpQjdHOQyxH0ax5elU4MZp3iYl+SRnKGX/SJPGdFrVtWuJfvLlUnKrLBjUcp9xFIH47YC//ACymc0N1cczqIcLp7fGac2ejYO+VdSNbS8jvo3PeqMZwS6rgW7aOpiWIywSSNtSe/wBtdUXDqS1N+6L8H0htKwFtLtkHlZkGe8L2gSfz3U9wPDsLirbXOtvMAxz5jlYNALZsoBnmfOquEcNZMQDes2sihoaZBbSIBG+/lWhOHw2RkFtArA5gkQZ9KYjUz51nOcbpM0jCVW0D8N4qvU5FxbI7XWIbJmJEwA5jKoJEAkiTI1rl6wLjAXcaLgB0DW0VgSI7Lq+ZTHgZkiKuw2AwaLkFlcpgEFQ0gGQDJJIBqzDYHCsod7FssZktaE6d+nIEU3MShYjt4Jr1u0trH3OyO1ZezIU5SAQdJWCYMkSPCirPRshchv3cvcgW2PegDH2knxppwfDWktpNoLcFtcxyageJA21o75Tb/IP4VOa9ikqMi3Qa2Acl66gkGAUOsRoSpb3Gvv1IsTmZrpOnOBIAE6RqYk+JNau/iFynJBPIR/rQuD4kGXNAYEAqQAJ8zJ0osZncR0fwqtCuUuAGAMpJ7O0MCG076Q2+IWV7CW3mB4toNSZGYk+wCtDiukFwY9cOETq3hmUiTPVk6NGg7I5d9McRh7MNc+S2A2VjmCgHbv3pxuPAm70syOP4nZe1kfrACW9HQgiO8kc+40Bw21YChbdxwzHKCyekx2UHQBiYjUfCtrb4bYzupwtlgqpAKgwe1mOvMwJ8hTDC4TDoOxh7SQZ0SBPfpzpyp8Cw5OLtMyt3oW2bS6I8LYEeGt2q16JD6Zh4dX//AErcDFfw249v4VL5SDuFB9tRReZipblokBcXYkkADSSeQ9OgcMDbkCGLX7iQBG2Zp1IHzayCosjJdOfddtwM06d0U/4Hgxcs27rZi5lpDRqZBO28GtJRaMlLMOMTiHTL+z9Jgsyh3B7n8Kuw6uXth10NxAdV2LgawxPwoI4BTEi5oZ/ef6VzEcLtuMp62DE9vxn1e8VKsofcX4NYs4a+1u3kItMAczkCd9GMUh4DetraCvfsqQ9zRjrBusQfaNfbQydGsPz672XPtkVaeBWVOcG6cvagldSNdeztpTlLoJLXUaXuIWVUt19poE5VbU+AFCYLG2zeut11tQyWiMzDueRvEjn5iqrnALTku5u5mMtlYRJ1MZlJie8mhLXArRvXE/awq2yO0s9ouDPYj5tJN0NrUbcSxdooAL1oxctHRgdBdUk79wmu4/FW26vLdtaXFPpjQa6nWgH6N2e+6P6l/srv6u2PWvfWX+ylbHQ6GJtf+osfXH41TiWtHbEWdjrmB9m+muuv3Ur/AFbsd936y/2VxujdmDlN2eXaU/8AZSGWYjitlbzOXzDq1jKMwmSx2OnL20DiuPLnQqGhWzEkak5Sumv8XwoS9woKbgIeRly/xZtdJUbQSfBTU/0Im7ZxvzH9utS7AcL0jtkDR8xIAXLO5jUzpUeM9Mnt4hrZtBihUZjEkQp2yRoCRE0uwfR20SGHW6NzK8o1jLMUu6R8KvtjLzpbZlYqRqIkIoOkzyrix1B40VivTK+a1uPRo6cLOoNw3tcX1Gx6ePmNu3ZVtTrIBHPbq/Hwqv8AT4usGe1Z0Kr2mHzm39DUAfbzpEnDrgYTbdGeAJGsmQIjlpVbcLvdoC24YwACNjy2qoYHZ7pPf/p+oniYtW19F6Gpbpp1SqPk9sKZCweQ5j9jqNY0NWY7px1UhsOhygE5SDuM3O2OVZC3wLElADhbubnCzPuqzC4UuXS6lwMIGUrJPZmDO+kHyIrVfh+C3u/ml6mX5qa6fBehof8A/R1jN8kaDz7Me+rcP/tAVmCHCMCQSM2UaAGeY7qzzcLt5Yhss+oInb3yY9tWfIAGBm4GAMHJBAMzGsxrVf4/C4k/mfqH5yfT6L0NW3S9NA2HUSpIm4gECP4xrrpQ17pzZV8nyVmYCezDCJgmes8KzxwoJ1e4eWqk6SDG/gPdVD4SyxlnBMRJWTHdvtR/jY8Sl8z9RfnXey+C9DQ/rbhcuc4Bgp5lF/8AyeFSPT7CGAcNc0IGi6TyH7zesziVtjKCxKQ2iWgYOkaDSN9eXtrKXrbEkQZJ05TyFZy7BFaOUvmZpHtTeqS+B6zhOn+GDgJauBycoBXm2gBl4gzTjAXustWrjgp1ioQImCwmPv8AKvMeG3e2Ayweu0IHPr10Php9leg3cQThrZRiGtFSO45TkYHeeySfMCqw8Hu7UW3ot3fUU8TPWZfDyHwwvifcPxpZwLDzhbBne0h2/hHjTZr2+vwNL+AXF+TWIOnVJAg7ZRXStjHkymLwFz9LWyFuZAP3mQ5R+zfntuQN+dPOJ3QikFjrp+7byPP7Ke9YO/4GuO5+a0eak0N2CQkwpzPcYOgEJqylfW5E6UX1J+kse+s43RhRozv9QCfeagejVv6R/qL/AHUNsEkP8R2Bme7hgO8uRyn7qDxGPCIH6yyytMFGLDTfZdfZQvDeEJYuq2cGZHbyoNp3LROm1V47gaXbjvnIzMdFCsojTRg0Haozyz1l0rf9iqjW+vQz96wFxNoAETnOupA6oiJ8TJ3O1aXoqhOEtQpPZ7vGsdgsdN+yXYxLzmOnoMPLnWo4RxO1awKo2U3VSCgfKSSdswMc62b0Ia9o0OHtqwnrbIH80/ZVbgScpzRpIBid/vrC8BuPZvoucm0YzQ4jNMsQPSCwNu+dda9AXiODG1y19afvpPQFqUhTX2IHYbT5p+yr/wBI4T6W19aqMZxLD5CEe0SQQBnAHtmlY6KeCH/D2Tr+6Tf+UVSl6MVe/wB1Z/6rtXcG4jZS1btu9kZEVZ6wGSABp4aVbYxOHGIuXets5Wt21HbBMq1wmR/WPdRYqJNcHOKkk7wI5af60WeJ4U69baPtH3mprxTD8rtr6y1OYoBgerz00q0P4H3UWeM2B/n2vrj8aB4j0mtIJRluNpADj26/6UnOkAI0HE5ipJFoAaTuxn7I9pqbsv0bDyBHvigB0jbruuyCCgSMwnRi3fodTv302/WGzlksJ7syyPewmoWImAvv8WVdII7+yamvSXCFiOvtqZ+ccs++PyKK/WOweZ96f31Vc4lh23A15wp+wmuXtnY8PtVZm0108To7P2mWDdcgWMx1nr7TC5agBiGzLElX5zG7D31Xi+IKqXryMGVEzCH3IRQJIMmI1oPjRtB1a1bVtDm7EiTA8jArnDksuCHt2QYGrIuupkxA5QPZXND8PipL2npp9bNX2y7039BHhOk+KF5Wu3HuKGWVOigMQJWNjrpMyAfGthw9j8qxRJY9tOZP+Ugk9/8ApUL+AwjKFYWSBsumUeQrPtbwlq7eLoMmZMkDSOrBMa7SD7q6+0dmeMmlKrVfVf15mWHjqDVq6d/cfcUvDqAMwnr7RidoxC8p02n30yW6DcMNPZB0bbXwO2m3nWbXh1hsxFpfSI9NlMAxyqq5g7SOqi22oJ7N+6NiO4+NcM/wpNUpct7da9DpXbdbrpz/ADqOE40y4xsPnIXq8w0B7W51IOkfZS5bFh8NbCKzFLaG5GQAHKCd1LE0pv4O2L+YLeJCjsi60qDIzZic8aH41ouFY5Gt2bdp2Fw2VBWSBKqGg6dynz+I9HAwZQq3eiXw3fmc7xFbeVc/sZvE4o4a8HsKhBtGVaVJSVYgEEHPpOnIHSqOmOJbEGxdtqSGshvEdtxHsMj2Ubf4aLmJK3rhS0bRZWU5dAyrBzCfnRtrVuAwKqxQYi7bRQQrF7TCA2g1SROYsPb4VbwIvEjirdfYmeK0pQewjsMpv2VSFi9bzDXtHrAJJJ1Ph4VuOO5bVs20AUA24C6QC6zt4cvGsvw3go+V3M93KklkuSkkhlYHUQpM6EAegafcVRSgVbhuNntksbimQHVmnUchTeG3iqd6VXnpqQpLJlrkepxDQieXefxofgOIIwtgEbWk5n1R/FVtu7aKk5hJB0zKOXnFd4T1SWbStdth1RVYF1IkKAdiO7vra9DKtQj5UPyT/dXRiPEe8/3UTZZG0W5bJ/gIP2zVwt+J9mn2RSGLzfHf+frUPcYcj9n405jzqDWhTsDNcW6PXMbbVbV3Dqy3AYuvkJ7JGgCmd/tovC9H7+DwqC5kIScxtuCBLkiAYJ37qlx3C3sqtZdVyNneROZQDK/nurvDGa5bS7r2lkaDQHbaqv2SPeMdhuiYjOLjLlMCVnUg7wsxvrPdRA4Afpk+o1N7nE8lxbMfvATOp2IEQBpoSZJ5Rzoy2R3TWcVJt5uun6f2W8tKvMy2L4QbeQ9YrZnVdFYRmnXX7KL/AFcP0y/8Nvso3pGOxa/31v76a5gBM1pl0JT1YkHRokfv0/4bV9+rR269PqNTY4kTpH4/hXL/ABARsqx4TU0OxV+q5+ntj+hq6vRg/Tp9RqaWbzMMwEgnlpUyzDcHfw9tGVBYp/VmP/qE+o1Rbo0ZH+It+HYanK4w6tln2e2uHG5t9KMoWJ26NGdb6n/7b18OjHP5Qn/DaninYzM66fnur5rmsDu3Omvn+dqKCxGei8j9+n1GqJ6L/wDvp9Rq0nWgCBBr5sORqcvv+3886KCzNr0WP06/UarG6Lt9Kv1DWlt2soG0yOfv+FHWlESfxooLMX+qrD/OU/0GhP1eYll6xewPVMkkFo+A99egW7edhqIMye6Kyz2Ga5eJy5Q4QnXWADHkJEx3+FJoLAML0cLCVvJB55W7yCPHavr3RJT6d4a8wGE7+B760Qs5TmlQNDp2p0jTaNuY79qOvhck+W9CQWeY8VBTEpZUkgMpzCe0WOvISO1G24PdWjHAdf3q+B7XP+n7qG482HbFWZcobTftGyk7ZXRQOcz8fcyHH8LzLD+k1WSROaIK3R9c09YkxEy+3j2aBu9D00y3APIk/wDZTQcfw0+kfqH8KsXj+F5ufqN+FNQkthOUeRTa6LZSct0TEajcSDyUTqBRD9G3A/fW/MI/9tMk6Q4VTIuH6jf21celWGj0zP8AI/8AbR3cnuNTj1Ep6Pt9Na+o/wBoWuHoy/01n3N+FNT0hwx1Lx/Q/wCFdHHcIf8AMP1H/tpd2wzoUfqy/wBNZ/5/7a5+rTz+9sn6/wDbtWiwOIs3QTbYMFMEwRHPmBV72I5aUnEpMUcC4XcsXc+ey2hEAtz818O+tQt+eX/Mv91L0iiMOx+aY20n4UZQsI63w/5k/uqK35mBsYPaUawDHpeNTVp5sPO4PvFL8HxMPcu2tQbZGY5wN2cAa7mFnTTUVEsyayrnXw09S41TvyLuIXP2Vz+R/nL6p/ioTo7c/wAJYn1B85fvai+I3f2N0ySOrf56+qaH6NqfktnKWIyD5yjSd4Oo8q14M/eMvjLLvirLKOzbVmczsCQo89TWhv2GQgGDPcazuIxyW76qQSXQgQdFytmJI5nsx7TVHAuIHOymcuWe8zpJJO51ob1SNcLCzQlK9g/pExyJP0qDQnxou+zeqSJ2mlfSLEA20if3qH40xOIE71XBitzouGNAfcPvq1BO6zz2H41Ul4d/wNWrijyUn4VIzhVjJy7855VS3WSOUb858/8ASKI61ydEE+J1q1MHfbkB57fbSsYBlaZ519aw9wkSRHjP5NN14LeO7oPz7auXgjbNeHsWftiiwBWjbl5VGQDuY86LfgWn71if5R+Ncfo//Gde/T7/AL6LCiqxeCmdP9PfXz3lPMV8vA+9l+P41P8AQnP9mfa34UWFHOvTMvaXnOukQftmrzxBPX9xoY8CmfRHdE/21Qej59b7P9KLE0NrmP7AjkZ03PI/+KQ4LiwyuFXMz3XMAaBc27TtOUgA7keGhA4E8+m2n8S/3UH0X4cxsi4pcZyzGFmYYgcvD40mASeMqGJZWHsEAd2kxX1zjiNIzHYxpznT7KL+TQe1bvP4dWoHvy1FrNr52GceMEfYRRYzDXritisQWTN2kiQJHZ8fZVpe39EPcv40VwkqMbiewSMyARy7JnefyK1Bj1IHlW2ejLJZiybf0Q9y/jX0W/oh7l/GtrKH5nwFRKWedse4/aDR3hPdmN/Z/RL7l/Gu/s/oh7l/GtkyWOSAe/76jdt2cp7A2P2eVPvQ7syOW39EPqj8a+y2/ox9UU+4Hw/BnD4XrBa6y4g0cmWM6mYPlrTpOjWHKlhbsMAJOV2+78/ed6HdGe6NFUF3KIBZTB0jsxp4aU4+U/maX8OtWlv4pUBCrcQKJOg6lCdz3kn20xBXxn2d9Zt2zWKpUVNeA7vfXwxn5mruz6oqo21PKkMu+WBoOk0n6NXwb+MLZdbg3Ex2rmg7qOFpeVJujY/a4o/+797U+BGg4lfXqbv7v92/zT6hqrgWJAw9r0B2RpBMeEzXOJX5sXpb/Kflv2D7qr4Eo+S2e3/lrpln2UuB8iHpFatpirQ0hbV0nf1HgSfKqOhTC7n1UPpAJOo3JEDwrQcW4HauK2QjOylcxOwM7RFBJ0cVbCopUXFIYXM0FWMZiPCB6J0+2lfUuMpRTinuX9IcAFspJE9bbGm2reImn44anfJ9ke7WoPYtsAHytGuuuo5+dFriF9Ye+lfBNala8OQ76/D7Kut4JBrlE18MUvrLXflSesKQwi0gFWKVmJk7xNBHGoPnCs70kMst6zcbMOyyjYr5gTy76mTpWgNNe4igupaCyWE+Ea6zz2okN4eysJw3HX+tR3QnIIAJjKIIjSZ3janVzi97SERfex+0fZUwk3bYDq51kiAAJ2j75q4Gd9aynEMbddCrXGA/hAG2vdPxqjhtwhYDXZOrHMyyfGKeZ5qodGxy1G3cVvRIMd3mR91Zi4XI9K6Dy7bHUajSddaWcOvXwzDLcAJnSQCfPuqMTEcWqViN5NcL1nUxWIHzm8mUH7ADVy8TvDe2reUqfjNa2Mc3bkBj3An4Us6K6YSx/JPvJP30NjOKg2rgCuGKOAImSVgQVn4xXeEXwmHtKxgrbUEHSDGopiHvW1BrvjQAxq+svvFQuY5Y9JfKRQAh4K//AMRxnmn/AEH8a1GesRwzF5cdiWMgMUI03GQj7fsprxLi37vI0EuJJHLK01TJRoyQeS+4GoPZQ/NX3CkZ4g4Gl1D/AE0FxHi11U0uJ6S7KRu6j76hOynGuTTNh09Ue6qr+Gt5W7PzTzPd50mGOvfSWjVeJ4heCnt2Toe/uoUh5DMcMxTC3bVc2cMddxk02HLXlWm4ZxZvlOVyWVBAM6DMBJ7III/HvpXgOBs+FS/nUShOTKTKqMxk7A7wOdbzhmDtLa7NtYdBmG2YlADImNfDvPOmo2x58qVoUcJwqvexTZt7iHSD/koNfdPtpkeGj6Q/VH40u4SFt38WohVFy0BroP8AD29NabDEp6y+8U29SSr9Gj1z9X/9q+/R49b4HarxeX1l94pZ0mx3V2CysZkDsyTrO2WSPOPOmhMIuWUUwzKD7ff6NIuiCKbmJ7S63jEz47aeNEdHbvymyesLypEZ/TGhnMYWduQ5UThujiJmKPGYydNz76NtA31C+L4dPk96Jnq35fwH+L7qj0Z0wdjST1a7kAbfyz8avfA5kKOcwIIJ2kHTWDVuDwotoqKOyogDeB7aL0CtTysv4/GudZ416L+jLf0aj+s6f8lfHhKcra9+rE/cKkZ5yLkV8bgivSBwpPo0jnq3v3rh4UsjsWo7u3rvzz0AecZhX2evSRwtPo7fL1/7/CvjwpfUtDwh9+Xz/CkB5qoMzHwruXw+Fek/oodyeUN/fUbXCAJlbR7tHHl8+gDzkL/CfdXer/hPur0r9GL6lnlyf++ofoedjbH9J9nzqAPOFtH1T7q+No+qfca9Dbgk/OTzye31qsbhQA/y5jfKfxoA85Fon5re413qGHzWHdofwra4O6t5igRBoTmyztHKeelM04evq2+XzTvv61AHm+Ru5vjXGDdz/GvSbnC5iOrGvqHWR/N76rHC9PmctMp7/wCagDzeW5ZvjXxd+9vjXov6FEg9iO7KY8PnVP8ARgHzbXLk3P8AroA84659YLV1b7cyfca9CXhYk9iz4CG8vXrjcKHqWvc399MDDYJSWzQ07T4fk/GisSGJX0tGnYeUb+NaxOEQPRt+cMOf89dbhB1gIPrfe1FioyoDHn7wPvNU4myxETzB22gg9/hWxHChGqofaw/7q4/CQdlUe1j99AUZYHz91RuhwDB0PPurVLwoeov1m/Gq24OSdlC90nX40rYUYVLmNVBbV3CDTL2Y02339tGWeM8SEDrHgaRltbeZQ91bE8IX1Bt6x8q6vCFBPYEchmP4Ved9BZTHpjb2S+13MWuFCWMbjKJ7IA2UcuVBfKm9dvrH8a9CbhCkaoJ7s5j/AKO6hW4CfUt+1yeX+7qeSkYgY1vpH+sfxro4jcH+Y/1j+NbNuAn1E94jv101qtOBtsbafWn/ALe6gDJfpS7H71/rV0cTu/SP761tzo6PoxPmPwqgdHdNbSe8fhSAzA4rd+kb8+ypnjF7lcPuH4VoT0c0/dA+Er5Vfa6NWuaNryAQx5doU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196" name="AutoShape 4" descr="data:image/jpeg;base64,/9j/4AAQSkZJRgABAQAAAQABAAD/2wCEAAkGBxMTEhUTExMTFhUXGBkYGRcYGB4aGhgaHRcbGBgaGB0dHSggGholHxcfITEhJSkrLi4uGB8zODMtNygtLisBCgoKDg0OGxAQGyslICUrLS0tLS0uLS0tLS4tLS0tLS0tLS0tLi8tKy0tLS8tLS0tLS0tLS0tLS0tLS0tLS0tLf/AABEIAK8BIAMBIgACEQEDEQH/xAAbAAACAwEBAQAAAAAAAAAAAAAEBQIDBgEHAP/EAE0QAAIBAgQCBgUICAMHAgcBAAECEQADBBIhMQVBBhMiUWFxMlKBkaEUQlOSscHR8BUWIzNicoLSJEPhB3OTorLC8VRjJTREg9Pi4xf/xAAZAQADAQEBAAAAAAAAAAAAAAAAAQIDBAX/xAAxEQACAgAFAQUGBgMAAAAAAAAAAQIRAxIhMUFRBBNhgdEiQpGSobEFFHHB8PEVMmL/2gAMAwEAAhEDEQA/APT1uGuu3jVKvI018qllY8q1ozPs/jXwveNJuJ8VNswqTv2jounIc2PlS7D8ebOFuqsHmnLxIJ28adCs1y4ha+d0oJUG4M1NUpUBZFdg1wV8aAOgGukxzquPOokHx91MC/rjUlu0KQ3KvhmpUFhbODVeUcqrE+dZji3SO7ZRyrAsHVRIEasDBjnAPvo2VjWro1aW6mLdY/hnSu6960ji3ldspIBntAhdz6xFa/WhgEKaiblAjFiYzLMkROu8fdUTjkBgsAZIjnoJPspAHC4asDUHYuFlDAHXv39tfHEAMFJAJ2BoAOW5VqkGgxUpHjQOwuRVbXRQ/WDaDXaVBZM3J5VBjXAD31KaYjigd1WhzVZmoIGIFABKsa+dAdzQhzeNcE+NAFzWBVZsr31FyaGx2KW1ba5caFXc7+4DUnwFPUAoqBSLpOTltRn/AHyehzOYZZ9tZrF9N7+ci2iBSdMysWA/igwD4RQd7pViXiTbhGDAhdAy7bztPlU5/A07pvlfE9Lv2ZVpiIO9WLgx63uFeXN0nxtzRb8kyAqqsnTlC+Pf5xWm4U+Itw1y81wndZ7Edyxp7aWcHh1yZThPGbtuWVzO0FjAA0gawP8Ax5U6wHTpllL6jrNwVGYR3ATv5xWCNtR80E91U8XxJF6TlkGdFA5xyAn0edZwbNsZR6am0ucdsm2si5nSBlyETEayIjSR+FLsTxtT1ht22ghVEgqRAjkDyHeK+x2CTE2Uur2bp0HZIBhdm0gbGDSa5w2FDSNRGjH0hv8AN2jl3860Uk1uYOFPY3PB/wDaDbRAlyzcMaAr2vYc0ePuo2/0/suMtsOrHsjMuoJHhpoawNtSqZSU1yLBaBLTEa6MY7txtpQVhnQq8i2CzAXCQYgwfOJ/M0Niyno9rF3QWa4GEAwWudknkxAmBE+/2UbgumFpLeW4lxiukrBBjnJjSsdxjibBIU5O2xkwf8xiTzEH0h4EbVLBXHuJme4rkSAQI0JWRA/lHuNS5talZDb2enOFkAreUd5UED3MT8KMt9KsKVzFwusQdCe4wfOsGluCNY1H20Jx+yUQ5dSCsQZ5z7ahYt8FPCPUMP0hw7mBcSNpkedDXek2H6zIrWyAJYmOfId50rxnDYxX9LY7Ej3UevVAFmUQPCqc64GsJPk9T4r0iwiISblszAgESJ2kbj3ac6xXSHE2b1mLLKx60HLoIUWlEmInVonzpD1dlx6Onhp58wfCu4dERwEBXN36ga7kmYGn20niWqKWDld2WWmuB1C6hWBGmvZ1HuYCtBe6X4luwWRdRLBQCANSfdSThmNBvKCselz8Dp7670htHPnEABRMmSwnXT4+7ai3yTOtlQyvY7EdZ1guvrLCIMaZufL8apbjd7Udc+aSScqyfLSeZ+FX8ItEsWGIUhBCy5IPM8+cnzCzXcTgibnbuDWVm2SDzEjtGRMbTyrRTvZGLiluMOivSJ0BFyWWe1yYMNJA03EGPKj8fxRXxIykFSq6nTvnciInU+PjWYu4q9hjlfWQYOciQDrALcvsIpfxjiNy7bGYdiAdwwIZ9GkkkGdNKbb6BlXU9ZfjFpUBa5azQNAwidOZPiKU4jpbbW2zBka58xYIBPcx5DxrypLSquZgQpYqD2dwJI3nYE+ymSYdNjbWdJmJmDOsfmKlyaLjh29zbr04twCbVwvl1HZC5vDtEgfGrv18tD/Jue9fxrz9sGGJVLIZiAAAoJmRsAJO3nrVuJ4YyDM+GZATALLAnUxMCdqnvDTuTbDpyuZpsuw5AEaeZ2/81HGdMbpjqsOo0PpyfLVDz18oG86Yy9wt7QJe0yBjpI9sHuMGY0qgYPeQdOR8RNLOw7pUau90rxnZgYdZEmFJy+Bl9/OKW4npzjLc5mtxyHV76ctdqVYXCLmUlSR2dMubnrAGp/0qzFXLZuNlshRJAEaQD6UFdJj2VcXZEo0tgh/9oeLYEE2x/KsfGZH20Tb/ANpN1EUNbtmIGYh2Lb6nWlRZOVoAz3DXlyUSKWcRtqFnLOoBzR6sz+e+tPZvcx1H+G/2iuCczNGp/dgnUzGo2GwHgBS7iHS1b/Vi8+IOSZCADn6Q01aNJPspGXWI6tRz001iPHun21U4ByyAIEaaTv8AHX4UmkVmY5t8ZwgLZvlhBiIySe/N929U3+OWAp6lb4adGbLEeK66+NImwgyhZ2bNMa+XlR+HvZFaEt9tWtzkXMBC65gJJ1O/h3UssUNzn1GB6UgoFy3s0QWDCTpBgZdB4Tyq5+mHZVQjqFMwHgEZiQI/qg68hWcu25d3O7DbyAA+yopZAUL4b1VCbb3HCg7ZSDTLCWFfEMCuYZZIgaEM2XUjmZ27qBwuLWZL3LYPKddNgSB+NN7OOZUHV2nY5QxOQtpnIlgGBj2c6yiqNZzTL8QytbZXW8sEfPEiDE6DYgbHv5a1S122qSMxIEiWjfU8t6HTiLOzm6DkIOiqgyiROubNA++qMNae4Qbau2aYZssCMvJfMbj51NxXQiy68+aQFAJjVtYInKRO5E76eEUFee6llYAugHP1ggKTqIIEFjudzvWj4fwm9l2UwSuYsBMqpiI31Gp7ttKDxGDFqQDbzLIlWXKIHIZSYIOkqKKYJoV8Qxi3FBVWMk6Ebayefs9lNeDXQMshUkNofnEnskHkBB055h3UluXQ83GQEtzWFiNCREAyKmvDLl4TaXEMFEQ1vPzJ9KInXnHtqK0NFuP7xF5A9lsw001HzonXbWguKl8ijcgjXSPDYx/4pc2DuWpVrWW5oRKqrCRoYzAHwkHc78prdxThciNKyM6WBLSI7faKnw0HtqEkW0yVro7iCCeoIjKQSwgiJ07cNpG1UWcG7AgqCoJ2k67j5w7j7qNvYrHmM9x5Ahc1sAgRqB4be6vrGEbLnbGdWp7OZk0nKNAZ1I00HdWtGbdbtAuBwl7OAtq4x10VZOkbCdd6M4tdIuD9nfRtstxAs6ASNQNd4gRTG1wm6g60cSNsHXOLcDwkg+ND2uHXGh7eNLgMZcKIlmEkQxOpYT4tSyJhmrkUpeWcyo0gGZMHnRmB4jZGc3Q4m26BfSBJWATrtr8KK4pwK+ilrl65oD6SgAwO0RDHTzA3pFgrLdcqvblSSDPdE7TE+FGWhWmazA9MQiDLbkx2nysDmGbwJPZg7/OjlSnjPHBcdbgMMRuAfDbSZETReD4bg97xW3B0ElN53gwRB8taX8Z4PYnPbuShIGwI948Pz3XwRVsouYm44XO+bTTNB0O41HhtTTg+OWWW8ya5coYDUy0jzkjekdsBWBaeW+50PeRTc9H/AELhJyllIKtBB3gyktsfRBJjapindms5Ry1Q2xr4ZV7YsDcgMF1MQSB36x7asw7WHAaLcxJg7aa/aayfF7a3GP7TLkBaGU5oOUjMs9g6xr3UNw3BE3lLIT6RmNWMESNNRPMVpepgl4mzXG2rTZ0Vc6tCkkwANZIDagT9lMbnG2dFF7q7mzDMgIB2kAFT3wax6Z+s1XtKARpy0ExsRy9pplw7iWW7bW9b7IOXthQFEQupAJAYgnXv9hwJt3RdxzGC52kW2pZgSVUgkydW7RB5eO/fVVvhzXLyK7qxVlaHBK6jLsHUkiDG+Xcg0y6RYZES0bcHsAkiNSCJMx7Nfupnw3h4gX3SXYTzGslhpOwnQEfjUyvgtPqQHASr6GwFXXVG9mzjX7aiejLGc3yRgREm1czEEzrF8DfWisZigRkaIyIWJ29Jonv7/ZrHOB49hbIIZwuXKDCNudphe6mkJt8lNvgOQZcuHgRoEucgFAM3SYhRz5Vl+lWFTDpbUW0ObMBuYjKZEk+I9tbE8YtMhdHnskjQg7SOywmfZWF4hxB3wts3jbuXg7qc6rpJWNAABodxV1oTeogxNxXIIRVgAQJ1033/ADNWK1iFzJdkCCVYQTrqARttueXOjQ1slx1dtsgJOpUEgqpAIbXVpEbxRVjAWRdOeyGU7KLjQNtpIOm2p51FlvUVXjhiSQLy6aQFOsDftDnPwqF21YyyHvRnYqMg19Dsn9roI56+Va4cGwJ9K1eTQEQ5YHy1NK+IYDAhVh7wXXL3zoGmV8BFVoSZbER2ssju15a+PlXbdpcgm4Q+UyNYnWII9lNMbgcKAOruXiTuGy6aHu5UrxGGZWIke2QYzZQdiOYqdBodWcShwr58peZVBObuzGWOU67gbCrLHErSdTbF50RkILEAjVnUzm8V5bVnRjsjsClmVJBKqCDE6qRGlXWcX8ouJbFq2zMQijLJAJJ5nvJNTn8DTJ4jm9wbDW8hVrri42XRlMyNuyIiYB15jWpcK4deI0VEgwM866A6RoPhWuwXQ5QiHLeBIMw6WwrCQP5hzBFJeL9Gr1pWZRbgDRbjgOxgtCQ5DnTbs+VEr6BGuv0F+FGJzglUsTrmckA6DTQlj5RsT5VzEYpo6z9ncPom4GOhG3MAeUHakA6QM6ZGtqwjZs2h8NdNuVUrjrf0FkaerPlqT9tSpUU42x1iMOTa6y26E7FC0HbUiSJ18tqdcP42lhMi4omHEDKdNFmZAEbgwdQNAar4D0aFxFa5hwSyqyHMttYMHcqx0kePxpi3Q7DH0lw66bhyxnvMqQfOKtpvWjO0lQu6S9LlvP2LZdVUKpUx4k5Y01JG+ulD8Kvtd1VktEAmHYhoHMwCANRvyNCcawVjDMQj4e5tmCg5kmSC2kajuJ5bc6sBdW6r9q3bygyGWCwO8doSOUCfjWbjrqjWMmo6Mb4bilxmNu51cLu5cR/SR6fu84q4dHVuW1GbMsD0WgTpJ12J8ppPwbA2biy4VTE+gRptM6jeNN9fOuYvDW5GW7anYhpGw0M5+YA99PZFLBxJ6pafoPW4PiFOa3iAJ0MqAVEcmzd4HLapYziAQzmwhKj0EuQ52nVkEN2e+ayi8aLKFYKy8hNwAaaiC35ihLuOTYW7enLITpPi00s3FEyTk7bNZc6TkzFw5ZIyXD1oiNw2hE8p1FdxeO62/bf/AAlsEFuzcZRIEHMAvZYk6AnlSzhGDs3LYdlwona2qsX33IzQBz9KedBcRtWkPYbDE6jKFKsOcyzRHmQdRVJyM2o9Q7GcZvIwAa0CNyp6weQIIBHtq3inFrDlSbGpUNIMeWwqGHw+GKrnNoyubUMoGnPNvMaEDlQ3EXsAjLcwzctmBA8yQCPOhuQKl/GX4TDi6y9ooCrTnMd2on+b/lprhcaSyo2JtOgmRdACwsADRgCDIO09ga0o4PgEvKW7BScoGxPiCZEDX3Gq+J4PDIYttamYhoPnJVhEeXdTSlV0KUle41s4oNaAuXbAMFZ699SRIzBDA3iCOR1PJfbuYnrEJuWSMhYN1hIAaGZTBzZgTEeFEcE6OLeVWfqFVttdY7zNwQPKas4l0eW1+7bDGDGVjBjvEXDFP2ugnlvchxLrMwZrtpVee2rIF2zwsKrRBGgBJOhJNfWLRZAbdzC3Lk87z9YTM9lXyrrptr40FwrCW7ubrLcopyg2ka4C0A5VKsVnUGZphxvo3bsMRaCnxuBVmY2/aZgPMcqXtcDpLlF2I4h1U2bzWNVZQDnzLOgzTmyx3aU068XBKsCNsouAg8uTU1t8Gwa23uXMNbusjqrG4rXOzmUN6R1gMT7PZV74XBq9l7WFsKQ4YG1bQGFBIgiNZgjyqnF7k560Edrg95y/7K6Bm0/ZOwPZGgaIIB/OlLeOcCCftLzYuwIAJ6thbnlJy78oJg16VhOKBgD2xmYqs89C2kGNhue6gekd1Hw72nvJaziJcrHKZXMJU7R40sviPMeV27VoOXGOBJAHbQwwmfmkRtEHlyqA4o5cf4i0wBnq0z9ocwJUD31aMJhOta2WwzKCAr21BzdmTGZwAAZGrcvGp8b4pnUWzcsXVRlyW2CoQQCoIIbkJ3Ma0KUk9UNwtbi+xYvvm6vJcAI0DBSCdtDGw0k9xqy70buuSXsvsBAZFHLunuqHR3GW+skBLQA9IE+JCgayCRzmtM3EngFLzjaZRbh3I0EidvPwqVb1CeEqTbD8LfvLbRTbVsqqupy7ADx7qz3FMDeLZsqwcxgNsSZEbTR3E+L4q0SNSATqbICiO8gke2RSm9i7+JYAtbZCFOshdpmJ1jaYouiowzOkLkw7qZJQADmYnSYPKa62W42ZmYGImDHpTJgE8hRGKsJDBckciJ98TH+lFYBrWis7IvMLqPq6SPZSzaiWG0hbiuMIhzdQyBpNqEUgwYZmz6yecTV9vpWDAOHaNdQuVteaskMDruDWzvWEYicPhzG0oDE92lIcNw7PmgKIdxARY0aNOztW8fEykuhZwvitt2X/ABOIW4ZTtHtBIEBrjIJUZe8mZPzqaPgLDHM+Idz/ABXyeYbQZoGqg7ch3UsPBR3r7VX+yufoIEgBrYJIElAQATqYyj7aKj1EpSXA8s4fCLCC7ZS67DKz2xeVVEzObsIWJEEkejTNOFuynNdwl1Cf/TokCdcrIZBG3srJ4ngIRLjLew7m2CxVbUaAwYNE9HsLa6hZw+HbtOJZQW0uMNSQSY2oaSWg4ty3Gd7h2FvWicNjMRkYm2yCFWCpJADqXAjnsZ0ND2OjVlUCTeyrsBcZRvPzSKYYdLanMtiwrREhQDHISBXbOPYsVItysZhHeNI7R7vhWdlpEMFw/DBupsXLCXgpa4bmHF1iSViLlzfKCBAJ1n2R43gVtpZbEXbBQOAzJYCPqjRAtntaxp5VziHVwGNmzOdBOUE9t1RhryIOU+BNDY3BWF6rLhsOv7VRpbAkQdDpt+Ap2xUgfiHAMECMQl651JhgDBGvZhkZTB0EiBqNRpUcB0asBg03cwJAOdvmkop0MT2abXbFplymxayyDAlRIMg6Aa1EYkoSFRBrOrkzOpOsncfGp0o0zSXIDd4BhxlhADPMcswHOahxLB2LQDusKDBKDUidSBtp3eNF4zGsboXqrRIExMzoZ3GwgHzobGW3It28lvLnUATMaExqsiQDSYnqLsFxEXFbLjSkysXOzAIgFQbkHwivuKjDlc2IvYe9yBSetU8srIc0abHSmhwCiAcHhm9nv1ipXuH5YPyTCpmEqCqn2wFmPdWLWLmtz06UvQiOFBLRff1EdngGFYi5avO6E6IQGgEbOMvKSfMVN+F4TCuhuMVZgQty6mdQQR80CF78x2jxmi7f7BiSMOisSQkiGECTqI0I08Zo+3ibL+lbw9wxEkq33wK01y7+ZclmVMg/DrTzrgnGUAADKZHzgwJIJ022jSllvgfD3ulWuft85lELBBpmOVgFGhnT2cqO4vwm06oLWHsp2xJREELladZ1ExpQjdHOQyxH0ax5elU4MZp3iYl+SRnKGX/SJPGdFrVtWuJfvLlUnKrLBjUcp9xFIH47YC//ACymc0N1cczqIcLp7fGac2ejYO+VdSNbS8jvo3PeqMZwS6rgW7aOpiWIywSSNtSe/wBtdUXDqS1N+6L8H0htKwFtLtkHlZkGe8L2gSfz3U9wPDsLirbXOtvMAxz5jlYNALZsoBnmfOquEcNZMQDes2sihoaZBbSIBG+/lWhOHw2RkFtArA5gkQZ9KYjUz51nOcbpM0jCVW0D8N4qvU5FxbI7XWIbJmJEwA5jKoJEAkiTI1rl6wLjAXcaLgB0DW0VgSI7Lq+ZTHgZkiKuw2AwaLkFlcpgEFQ0gGQDJJIBqzDYHCsod7FssZktaE6d+nIEU3MShYjt4Jr1u0trH3OyO1ZezIU5SAQdJWCYMkSPCirPRshchv3cvcgW2PegDH2knxppwfDWktpNoLcFtcxyageJA21o75Tb/IP4VOa9ikqMi3Qa2Acl66gkGAUOsRoSpb3Gvv1IsTmZrpOnOBIAE6RqYk+JNau/iFynJBPIR/rQuD4kGXNAYEAqQAJ8zJ0osZncR0fwqtCuUuAGAMpJ7O0MCG076Q2+IWV7CW3mB4toNSZGYk+wCtDiukFwY9cOETq3hmUiTPVk6NGg7I5d9McRh7MNc+S2A2VjmCgHbv3pxuPAm70syOP4nZe1kfrACW9HQgiO8kc+40Bw21YChbdxwzHKCyekx2UHQBiYjUfCtrb4bYzupwtlgqpAKgwe1mOvMwJ8hTDC4TDoOxh7SQZ0SBPfpzpyp8Cw5OLtMyt3oW2bS6I8LYEeGt2q16JD6Zh4dX//AErcDFfw249v4VL5SDuFB9tRReZipblokBcXYkkADSSeQ9OgcMDbkCGLX7iQBG2Zp1IHzayCosjJdOfddtwM06d0U/4Hgxcs27rZi5lpDRqZBO28GtJRaMlLMOMTiHTL+z9Jgsyh3B7n8Kuw6uXth10NxAdV2LgawxPwoI4BTEi5oZ/ef6VzEcLtuMp62DE9vxn1e8VKsofcX4NYs4a+1u3kItMAczkCd9GMUh4DetraCvfsqQ9zRjrBusQfaNfbQydGsPz672XPtkVaeBWVOcG6cvagldSNdeztpTlLoJLXUaXuIWVUt19poE5VbU+AFCYLG2zeut11tQyWiMzDueRvEjn5iqrnALTku5u5mMtlYRJ1MZlJie8mhLXArRvXE/awq2yO0s9ouDPYj5tJN0NrUbcSxdooAL1oxctHRgdBdUk79wmu4/FW26vLdtaXFPpjQa6nWgH6N2e+6P6l/srv6u2PWvfWX+ylbHQ6GJtf+osfXH41TiWtHbEWdjrmB9m+muuv3Ur/AFbsd936y/2VxujdmDlN2eXaU/8AZSGWYjitlbzOXzDq1jKMwmSx2OnL20DiuPLnQqGhWzEkak5Sumv8XwoS9woKbgIeRly/xZtdJUbQSfBTU/0Im7ZxvzH9utS7AcL0jtkDR8xIAXLO5jUzpUeM9Mnt4hrZtBihUZjEkQp2yRoCRE0uwfR20SGHW6NzK8o1jLMUu6R8KvtjLzpbZlYqRqIkIoOkzyrix1B40VivTK+a1uPRo6cLOoNw3tcX1Gx6ePmNu3ZVtTrIBHPbq/Hwqv8AT4usGe1Z0Kr2mHzm39DUAfbzpEnDrgYTbdGeAJGsmQIjlpVbcLvdoC24YwACNjy2qoYHZ7pPf/p+oniYtW19F6Gpbpp1SqPk9sKZCweQ5j9jqNY0NWY7px1UhsOhygE5SDuM3O2OVZC3wLElADhbubnCzPuqzC4UuXS6lwMIGUrJPZmDO+kHyIrVfh+C3u/ml6mX5qa6fBehof8A/R1jN8kaDz7Me+rcP/tAVmCHCMCQSM2UaAGeY7qzzcLt5Yhss+oInb3yY9tWfIAGBm4GAMHJBAMzGsxrVf4/C4k/mfqH5yfT6L0NW3S9NA2HUSpIm4gECP4xrrpQ17pzZV8nyVmYCezDCJgmes8KzxwoJ1e4eWqk6SDG/gPdVD4SyxlnBMRJWTHdvtR/jY8Sl8z9RfnXey+C9DQ/rbhcuc4Bgp5lF/8AyeFSPT7CGAcNc0IGi6TyH7zesziVtjKCxKQ2iWgYOkaDSN9eXtrKXrbEkQZJ05TyFZy7BFaOUvmZpHtTeqS+B6zhOn+GDgJauBycoBXm2gBl4gzTjAXustWrjgp1ioQImCwmPv8AKvMeG3e2Ayweu0IHPr10Php9leg3cQThrZRiGtFSO45TkYHeeySfMCqw8Hu7UW3ot3fUU8TPWZfDyHwwvifcPxpZwLDzhbBne0h2/hHjTZr2+vwNL+AXF+TWIOnVJAg7ZRXStjHkymLwFz9LWyFuZAP3mQ5R+zfntuQN+dPOJ3QikFjrp+7byPP7Ke9YO/4GuO5+a0eak0N2CQkwpzPcYOgEJqylfW5E6UX1J+kse+s43RhRozv9QCfeagejVv6R/qL/AHUNsEkP8R2Bme7hgO8uRyn7qDxGPCIH6yyytMFGLDTfZdfZQvDeEJYuq2cGZHbyoNp3LROm1V47gaXbjvnIzMdFCsojTRg0Haozyz1l0rf9iqjW+vQz96wFxNoAETnOupA6oiJ8TJ3O1aXoqhOEtQpPZ7vGsdgsdN+yXYxLzmOnoMPLnWo4RxO1awKo2U3VSCgfKSSdswMc62b0Ia9o0OHtqwnrbIH80/ZVbgScpzRpIBid/vrC8BuPZvoucm0YzQ4jNMsQPSCwNu+dda9AXiODG1y19afvpPQFqUhTX2IHYbT5p+yr/wBI4T6W19aqMZxLD5CEe0SQQBnAHtmlY6KeCH/D2Tr+6Tf+UVSl6MVe/wB1Z/6rtXcG4jZS1btu9kZEVZ6wGSABp4aVbYxOHGIuXets5Wt21HbBMq1wmR/WPdRYqJNcHOKkk7wI5af60WeJ4U69baPtH3mprxTD8rtr6y1OYoBgerz00q0P4H3UWeM2B/n2vrj8aB4j0mtIJRluNpADj26/6UnOkAI0HE5ipJFoAaTuxn7I9pqbsv0bDyBHvigB0jbruuyCCgSMwnRi3fodTv302/WGzlksJ7syyPewmoWImAvv8WVdII7+yamvSXCFiOvtqZ+ccs++PyKK/WOweZ96f31Vc4lh23A15wp+wmuXtnY8PtVZm0108To7P2mWDdcgWMx1nr7TC5agBiGzLElX5zG7D31Xi+IKqXryMGVEzCH3IRQJIMmI1oPjRtB1a1bVtDm7EiTA8jArnDksuCHt2QYGrIuupkxA5QPZXND8PipL2npp9bNX2y7039BHhOk+KF5Wu3HuKGWVOigMQJWNjrpMyAfGthw9j8qxRJY9tOZP+Ugk9/8ApUL+AwjKFYWSBsumUeQrPtbwlq7eLoMmZMkDSOrBMa7SD7q6+0dmeMmlKrVfVf15mWHjqDVq6d/cfcUvDqAMwnr7RidoxC8p02n30yW6DcMNPZB0bbXwO2m3nWbXh1hsxFpfSI9NlMAxyqq5g7SOqi22oJ7N+6NiO4+NcM/wpNUpct7da9DpXbdbrpz/ADqOE40y4xsPnIXq8w0B7W51IOkfZS5bFh8NbCKzFLaG5GQAHKCd1LE0pv4O2L+YLeJCjsi60qDIzZic8aH41ouFY5Gt2bdp2Fw2VBWSBKqGg6dynz+I9HAwZQq3eiXw3fmc7xFbeVc/sZvE4o4a8HsKhBtGVaVJSVYgEEHPpOnIHSqOmOJbEGxdtqSGshvEdtxHsMj2Ubf4aLmJK3rhS0bRZWU5dAyrBzCfnRtrVuAwKqxQYi7bRQQrF7TCA2g1SROYsPb4VbwIvEjirdfYmeK0pQewjsMpv2VSFi9bzDXtHrAJJJ1Ph4VuOO5bVs20AUA24C6QC6zt4cvGsvw3go+V3M93KklkuSkkhlYHUQpM6EAegafcVRSgVbhuNntksbimQHVmnUchTeG3iqd6VXnpqQpLJlrkepxDQieXefxofgOIIwtgEbWk5n1R/FVtu7aKk5hJB0zKOXnFd4T1SWbStdth1RVYF1IkKAdiO7vra9DKtQj5UPyT/dXRiPEe8/3UTZZG0W5bJ/gIP2zVwt+J9mn2RSGLzfHf+frUPcYcj9n405jzqDWhTsDNcW6PXMbbVbV3Dqy3AYuvkJ7JGgCmd/tovC9H7+DwqC5kIScxtuCBLkiAYJ37qlx3C3sqtZdVyNneROZQDK/nurvDGa5bS7r2lkaDQHbaqv2SPeMdhuiYjOLjLlMCVnUg7wsxvrPdRA4Afpk+o1N7nE8lxbMfvATOp2IEQBpoSZJ5Rzoy2R3TWcVJt5uun6f2W8tKvMy2L4QbeQ9YrZnVdFYRmnXX7KL/AFcP0y/8Nvso3pGOxa/31v76a5gBM1pl0JT1YkHRokfv0/4bV9+rR269PqNTY4kTpH4/hXL/ABARsqx4TU0OxV+q5+ntj+hq6vRg/Tp9RqaWbzMMwEgnlpUyzDcHfw9tGVBYp/VmP/qE+o1Rbo0ZH+It+HYanK4w6tln2e2uHG5t9KMoWJ26NGdb6n/7b18OjHP5Qn/DaninYzM66fnur5rmsDu3Omvn+dqKCxGei8j9+n1GqJ6L/wDvp9Rq0nWgCBBr5sORqcvv+3886KCzNr0WP06/UarG6Lt9Kv1DWlt2soG0yOfv+FHWlESfxooLMX+qrD/OU/0GhP1eYll6xewPVMkkFo+A99egW7edhqIMye6Kyz2Ga5eJy5Q4QnXWADHkJEx3+FJoLAML0cLCVvJB55W7yCPHavr3RJT6d4a8wGE7+B760Qs5TmlQNDp2p0jTaNuY79qOvhck+W9CQWeY8VBTEpZUkgMpzCe0WOvISO1G24PdWjHAdf3q+B7XP+n7qG482HbFWZcobTftGyk7ZXRQOcz8fcyHH8LzLD+k1WSROaIK3R9c09YkxEy+3j2aBu9D00y3APIk/wDZTQcfw0+kfqH8KsXj+F5ufqN+FNQkthOUeRTa6LZSct0TEajcSDyUTqBRD9G3A/fW/MI/9tMk6Q4VTIuH6jf21celWGj0zP8AI/8AbR3cnuNTj1Ep6Pt9Na+o/wBoWuHoy/01n3N+FNT0hwx1Lx/Q/wCFdHHcIf8AMP1H/tpd2wzoUfqy/wBNZ/5/7a5+rTz+9sn6/wDbtWiwOIs3QTbYMFMEwRHPmBV72I5aUnEpMUcC4XcsXc+ey2hEAtz818O+tQt+eX/Mv91L0iiMOx+aY20n4UZQsI63w/5k/uqK35mBsYPaUawDHpeNTVp5sPO4PvFL8HxMPcu2tQbZGY5wN2cAa7mFnTTUVEsyayrnXw09S41TvyLuIXP2Vz+R/nL6p/ioTo7c/wAJYn1B85fvai+I3f2N0ySOrf56+qaH6NqfktnKWIyD5yjSd4Oo8q14M/eMvjLLvirLKOzbVmczsCQo89TWhv2GQgGDPcazuIxyW76qQSXQgQdFytmJI5nsx7TVHAuIHOymcuWe8zpJJO51ob1SNcLCzQlK9g/pExyJP0qDQnxou+zeqSJ2mlfSLEA20if3qH40xOIE71XBitzouGNAfcPvq1BO6zz2H41Ul4d/wNWrijyUn4VIzhVjJy7855VS3WSOUb858/8ASKI61ydEE+J1q1MHfbkB57fbSsYBlaZ519aw9wkSRHjP5NN14LeO7oPz7auXgjbNeHsWftiiwBWjbl5VGQDuY86LfgWn71if5R+Ncfo//Gde/T7/AL6LCiqxeCmdP9PfXz3lPMV8vA+9l+P41P8AQnP9mfa34UWFHOvTMvaXnOukQftmrzxBPX9xoY8CmfRHdE/21Qej59b7P9KLE0NrmP7AjkZ03PI/+KQ4LiwyuFXMz3XMAaBc27TtOUgA7keGhA4E8+m2n8S/3UH0X4cxsi4pcZyzGFmYYgcvD40mASeMqGJZWHsEAd2kxX1zjiNIzHYxpznT7KL+TQe1bvP4dWoHvy1FrNr52GceMEfYRRYzDXritisQWTN2kiQJHZ8fZVpe39EPcv40VwkqMbiewSMyARy7JnefyK1Bj1IHlW2ejLJZiybf0Q9y/jX0W/oh7l/GtrKH5nwFRKWedse4/aDR3hPdmN/Z/RL7l/Gu/s/oh7l/GtkyWOSAe/76jdt2cp7A2P2eVPvQ7syOW39EPqj8a+y2/ox9UU+4Hw/BnD4XrBa6y4g0cmWM6mYPlrTpOjWHKlhbsMAJOV2+78/ed6HdGe6NFUF3KIBZTB0jsxp4aU4+U/maX8OtWlv4pUBCrcQKJOg6lCdz3kn20xBXxn2d9Zt2zWKpUVNeA7vfXwxn5mruz6oqo21PKkMu+WBoOk0n6NXwb+MLZdbg3Ex2rmg7qOFpeVJujY/a4o/+797U+BGg4lfXqbv7v92/zT6hqrgWJAw9r0B2RpBMeEzXOJX5sXpb/Kflv2D7qr4Eo+S2e3/lrpln2UuB8iHpFatpirQ0hbV0nf1HgSfKqOhTC7n1UPpAJOo3JEDwrQcW4HauK2QjOylcxOwM7RFBJ0cVbCopUXFIYXM0FWMZiPCB6J0+2lfUuMpRTinuX9IcAFspJE9bbGm2reImn44anfJ9ke7WoPYtsAHytGuuuo5+dFriF9Ye+lfBNala8OQ76/D7Kut4JBrlE18MUvrLXflSesKQwi0gFWKVmJk7xNBHGoPnCs70kMst6zcbMOyyjYr5gTy76mTpWgNNe4igupaCyWE+Ea6zz2okN4eysJw3HX+tR3QnIIAJjKIIjSZ3janVzi97SERfex+0fZUwk3bYDq51kiAAJ2j75q4Gd9aynEMbddCrXGA/hAG2vdPxqjhtwhYDXZOrHMyyfGKeZ5qodGxy1G3cVvRIMd3mR91Zi4XI9K6Dy7bHUajSddaWcOvXwzDLcAJnSQCfPuqMTEcWqViN5NcL1nUxWIHzm8mUH7ADVy8TvDe2reUqfjNa2Mc3bkBj3An4Us6K6YSx/JPvJP30NjOKg2rgCuGKOAImSVgQVn4xXeEXwmHtKxgrbUEHSDGopiHvW1BrvjQAxq+svvFQuY5Y9JfKRQAh4K//AMRxnmn/AEH8a1GesRwzF5cdiWMgMUI03GQj7fsprxLi37vI0EuJJHLK01TJRoyQeS+4GoPZQ/NX3CkZ4g4Gl1D/AE0FxHi11U0uJ6S7KRu6j76hOynGuTTNh09Ue6qr+Gt5W7PzTzPd50mGOvfSWjVeJ4heCnt2Toe/uoUh5DMcMxTC3bVc2cMddxk02HLXlWm4ZxZvlOVyWVBAM6DMBJ7III/HvpXgOBs+FS/nUShOTKTKqMxk7A7wOdbzhmDtLa7NtYdBmG2YlADImNfDvPOmo2x58qVoUcJwqvexTZt7iHSD/koNfdPtpkeGj6Q/VH40u4SFt38WohVFy0BroP8AD29NabDEp6y+8U29SSr9Gj1z9X/9q+/R49b4HarxeX1l94pZ0mx3V2CysZkDsyTrO2WSPOPOmhMIuWUUwzKD7ff6NIuiCKbmJ7S63jEz47aeNEdHbvymyesLypEZ/TGhnMYWduQ5UThujiJmKPGYydNz76NtA31C+L4dPk96Jnq35fwH+L7qj0Z0wdjST1a7kAbfyz8avfA5kKOcwIIJ2kHTWDVuDwotoqKOyogDeB7aL0CtTysv4/GudZ416L+jLf0aj+s6f8lfHhKcra9+rE/cKkZ5yLkV8bgivSBwpPo0jnq3v3rh4UsjsWo7u3rvzz0AecZhX2evSRwtPo7fL1/7/CvjwpfUtDwh9+Xz/CkB5qoMzHwruXw+Fek/oodyeUN/fUbXCAJlbR7tHHl8+gDzkL/CfdXer/hPur0r9GL6lnlyf++ofoedjbH9J9nzqAPOFtH1T7q+No+qfca9Dbgk/OTzye31qsbhQA/y5jfKfxoA85Fon5re413qGHzWHdofwra4O6t5igRBoTmyztHKeelM04evq2+XzTvv61AHm+Ru5vjXGDdz/GvSbnC5iOrGvqHWR/N76rHC9PmctMp7/wCagDzeW5ZvjXxd+9vjXov6FEg9iO7KY8PnVP8ARgHzbXLk3P8AroA84659YLV1b7cyfca9CXhYk9iz4CG8vXrjcKHqWvc399MDDYJSWzQ07T4fk/GisSGJX0tGnYeUb+NaxOEQPRt+cMOf89dbhB1gIPrfe1FioyoDHn7wPvNU4myxETzB22gg9/hWxHChGqofaw/7q4/CQdlUe1j99AUZYHz91RuhwDB0PPurVLwoeov1m/Gq24OSdlC90nX40rYUYVLmNVBbV3CDTL2Y02339tGWeM8SEDrHgaRltbeZQ91bE8IX1Bt6x8q6vCFBPYEchmP4Ved9BZTHpjb2S+13MWuFCWMbjKJ7IA2UcuVBfKm9dvrH8a9CbhCkaoJ7s5j/AKO6hW4CfUt+1yeX+7qeSkYgY1vpH+sfxro4jcH+Y/1j+NbNuAn1E94jv101qtOBtsbafWn/ALe6gDJfpS7H71/rV0cTu/SP761tzo6PoxPmPwqgdHdNbSe8fhSAzA4rd+kb8+ypnjF7lcPuH4VoT0c0/dA+Er5Vfa6NWuaNryAQx5doU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198" name="AutoShape 6" descr="data:image/jpeg;base64,/9j/4AAQSkZJRgABAQAAAQABAAD/2wCEAAkGBxMTEhUTExMTFhUXGBkYGRcYGB4aGhgaHRcbGBgaGB0dHSggGholHxcfITEhJSkrLi4uGB8zODMtNygtLisBCgoKDg0OGxAQGyslICUrLS0tLS0uLS0tLS4tLS0tLS0tLS0tLi8tKy0tLS8tLS0tLS0tLS0tLS0tLS0tLS0tLf/AABEIAK8BIAMBIgACEQEDEQH/xAAbAAACAwEBAQAAAAAAAAAAAAAEBQIDBgEHAP/EAE0QAAIBAgQCBgUICAMHAgcBAAECEQADBBIhMQVBBhMiUWFxMlKBkaEUQlOSscHR8BUWIzNicoLSJEPhB3OTorLC8VRjJTREg9Pi4xf/xAAZAQADAQEBAAAAAAAAAAAAAAAAAQIDBAX/xAAxEQACAgAFAQUGBgMAAAAAAAAAAQIRAxIhMUFRBBNhgdEiQpGSobEFFHHB8PEVMmL/2gAMAwEAAhEDEQA/APT1uGuu3jVKvI018qllY8q1ozPs/jXwveNJuJ8VNswqTv2jounIc2PlS7D8ebOFuqsHmnLxIJ28adCs1y4ha+d0oJUG4M1NUpUBZFdg1wV8aAOgGukxzquPOokHx91MC/rjUlu0KQ3KvhmpUFhbODVeUcqrE+dZji3SO7ZRyrAsHVRIEasDBjnAPvo2VjWro1aW6mLdY/hnSu6960ji3ldspIBntAhdz6xFa/WhgEKaiblAjFiYzLMkROu8fdUTjkBgsAZIjnoJPspAHC4asDUHYuFlDAHXv39tfHEAMFJAJ2BoAOW5VqkGgxUpHjQOwuRVbXRQ/WDaDXaVBZM3J5VBjXAD31KaYjigd1WhzVZmoIGIFABKsa+dAdzQhzeNcE+NAFzWBVZsr31FyaGx2KW1ba5caFXc7+4DUnwFPUAoqBSLpOTltRn/AHyehzOYZZ9tZrF9N7+ci2iBSdMysWA/igwD4RQd7pViXiTbhGDAhdAy7bztPlU5/A07pvlfE9Lv2ZVpiIO9WLgx63uFeXN0nxtzRb8kyAqqsnTlC+Pf5xWm4U+Itw1y81wndZ7Edyxp7aWcHh1yZThPGbtuWVzO0FjAA0gawP8Ax5U6wHTpllL6jrNwVGYR3ATv5xWCNtR80E91U8XxJF6TlkGdFA5xyAn0edZwbNsZR6am0ucdsm2si5nSBlyETEayIjSR+FLsTxtT1ht22ghVEgqRAjkDyHeK+x2CTE2Uur2bp0HZIBhdm0gbGDSa5w2FDSNRGjH0hv8AN2jl3860Uk1uYOFPY3PB/wDaDbRAlyzcMaAr2vYc0ePuo2/0/suMtsOrHsjMuoJHhpoawNtSqZSU1yLBaBLTEa6MY7txtpQVhnQq8i2CzAXCQYgwfOJ/M0Niyno9rF3QWa4GEAwWudknkxAmBE+/2UbgumFpLeW4lxiukrBBjnJjSsdxjibBIU5O2xkwf8xiTzEH0h4EbVLBXHuJme4rkSAQI0JWRA/lHuNS5talZDb2enOFkAreUd5UED3MT8KMt9KsKVzFwusQdCe4wfOsGluCNY1H20Jx+yUQ5dSCsQZ5z7ahYt8FPCPUMP0hw7mBcSNpkedDXek2H6zIrWyAJYmOfId50rxnDYxX9LY7Ej3UevVAFmUQPCqc64GsJPk9T4r0iwiISblszAgESJ2kbj3ac6xXSHE2b1mLLKx60HLoIUWlEmInVonzpD1dlx6Onhp58wfCu4dERwEBXN36ga7kmYGn20niWqKWDld2WWmuB1C6hWBGmvZ1HuYCtBe6X4luwWRdRLBQCANSfdSThmNBvKCselz8Dp7670htHPnEABRMmSwnXT4+7ai3yTOtlQyvY7EdZ1guvrLCIMaZufL8apbjd7Udc+aSScqyfLSeZ+FX8ItEsWGIUhBCy5IPM8+cnzCzXcTgibnbuDWVm2SDzEjtGRMbTyrRTvZGLiluMOivSJ0BFyWWe1yYMNJA03EGPKj8fxRXxIykFSq6nTvnciInU+PjWYu4q9hjlfWQYOciQDrALcvsIpfxjiNy7bGYdiAdwwIZ9GkkkGdNKbb6BlXU9ZfjFpUBa5azQNAwidOZPiKU4jpbbW2zBka58xYIBPcx5DxrypLSquZgQpYqD2dwJI3nYE+ymSYdNjbWdJmJmDOsfmKlyaLjh29zbr04twCbVwvl1HZC5vDtEgfGrv18tD/Jue9fxrz9sGGJVLIZiAAAoJmRsAJO3nrVuJ4YyDM+GZATALLAnUxMCdqnvDTuTbDpyuZpsuw5AEaeZ2/81HGdMbpjqsOo0PpyfLVDz18oG86Yy9wt7QJe0yBjpI9sHuMGY0qgYPeQdOR8RNLOw7pUau90rxnZgYdZEmFJy+Bl9/OKW4npzjLc5mtxyHV76ctdqVYXCLmUlSR2dMubnrAGp/0qzFXLZuNlshRJAEaQD6UFdJj2VcXZEo0tgh/9oeLYEE2x/KsfGZH20Tb/ANpN1EUNbtmIGYh2Lb6nWlRZOVoAz3DXlyUSKWcRtqFnLOoBzR6sz+e+tPZvcx1H+G/2iuCczNGp/dgnUzGo2GwHgBS7iHS1b/Vi8+IOSZCADn6Q01aNJPspGXWI6tRz001iPHun21U4ByyAIEaaTv8AHX4UmkVmY5t8ZwgLZvlhBiIySe/N929U3+OWAp6lb4adGbLEeK66+NImwgyhZ2bNMa+XlR+HvZFaEt9tWtzkXMBC65gJJ1O/h3UssUNzn1GB6UgoFy3s0QWDCTpBgZdB4Tyq5+mHZVQjqFMwHgEZiQI/qg68hWcu25d3O7DbyAA+yopZAUL4b1VCbb3HCg7ZSDTLCWFfEMCuYZZIgaEM2XUjmZ27qBwuLWZL3LYPKddNgSB+NN7OOZUHV2nY5QxOQtpnIlgGBj2c6yiqNZzTL8QytbZXW8sEfPEiDE6DYgbHv5a1S122qSMxIEiWjfU8t6HTiLOzm6DkIOiqgyiROubNA++qMNae4Qbau2aYZssCMvJfMbj51NxXQiy68+aQFAJjVtYInKRO5E76eEUFee6llYAugHP1ggKTqIIEFjudzvWj4fwm9l2UwSuYsBMqpiI31Gp7ttKDxGDFqQDbzLIlWXKIHIZSYIOkqKKYJoV8Qxi3FBVWMk6Ebayefs9lNeDXQMshUkNofnEnskHkBB055h3UluXQ83GQEtzWFiNCREAyKmvDLl4TaXEMFEQ1vPzJ9KInXnHtqK0NFuP7xF5A9lsw001HzonXbWguKl8ijcgjXSPDYx/4pc2DuWpVrWW5oRKqrCRoYzAHwkHc78prdxThciNKyM6WBLSI7faKnw0HtqEkW0yVro7iCCeoIjKQSwgiJ07cNpG1UWcG7AgqCoJ2k67j5w7j7qNvYrHmM9x5Ahc1sAgRqB4be6vrGEbLnbGdWp7OZk0nKNAZ1I00HdWtGbdbtAuBwl7OAtq4x10VZOkbCdd6M4tdIuD9nfRtstxAs6ASNQNd4gRTG1wm6g60cSNsHXOLcDwkg+ND2uHXGh7eNLgMZcKIlmEkQxOpYT4tSyJhmrkUpeWcyo0gGZMHnRmB4jZGc3Q4m26BfSBJWATrtr8KK4pwK+ilrl65oD6SgAwO0RDHTzA3pFgrLdcqvblSSDPdE7TE+FGWhWmazA9MQiDLbkx2nysDmGbwJPZg7/OjlSnjPHBcdbgMMRuAfDbSZETReD4bg97xW3B0ElN53gwRB8taX8Z4PYnPbuShIGwI948Pz3XwRVsouYm44XO+bTTNB0O41HhtTTg+OWWW8ya5coYDUy0jzkjekdsBWBaeW+50PeRTc9H/AELhJyllIKtBB3gyktsfRBJjapindms5Ry1Q2xr4ZV7YsDcgMF1MQSB36x7asw7WHAaLcxJg7aa/aayfF7a3GP7TLkBaGU5oOUjMs9g6xr3UNw3BE3lLIT6RmNWMESNNRPMVpepgl4mzXG2rTZ0Vc6tCkkwANZIDagT9lMbnG2dFF7q7mzDMgIB2kAFT3wax6Z+s1XtKARpy0ExsRy9pplw7iWW7bW9b7IOXthQFEQupAJAYgnXv9hwJt3RdxzGC52kW2pZgSVUgkydW7RB5eO/fVVvhzXLyK7qxVlaHBK6jLsHUkiDG+Xcg0y6RYZES0bcHsAkiNSCJMx7Nfupnw3h4gX3SXYTzGslhpOwnQEfjUyvgtPqQHASr6GwFXXVG9mzjX7aiejLGc3yRgREm1czEEzrF8DfWisZigRkaIyIWJ29Jonv7/ZrHOB49hbIIZwuXKDCNudphe6mkJt8lNvgOQZcuHgRoEucgFAM3SYhRz5Vl+lWFTDpbUW0ObMBuYjKZEk+I9tbE8YtMhdHnskjQg7SOywmfZWF4hxB3wts3jbuXg7qc6rpJWNAABodxV1oTeogxNxXIIRVgAQJ1033/ADNWK1iFzJdkCCVYQTrqARttueXOjQ1slx1dtsgJOpUEgqpAIbXVpEbxRVjAWRdOeyGU7KLjQNtpIOm2p51FlvUVXjhiSQLy6aQFOsDftDnPwqF21YyyHvRnYqMg19Dsn9roI56+Va4cGwJ9K1eTQEQ5YHy1NK+IYDAhVh7wXXL3zoGmV8BFVoSZbER2ssju15a+PlXbdpcgm4Q+UyNYnWII9lNMbgcKAOruXiTuGy6aHu5UrxGGZWIke2QYzZQdiOYqdBodWcShwr58peZVBObuzGWOU67gbCrLHErSdTbF50RkILEAjVnUzm8V5bVnRjsjsClmVJBKqCDE6qRGlXWcX8ouJbFq2zMQijLJAJJ5nvJNTn8DTJ4jm9wbDW8hVrri42XRlMyNuyIiYB15jWpcK4deI0VEgwM866A6RoPhWuwXQ5QiHLeBIMw6WwrCQP5hzBFJeL9Gr1pWZRbgDRbjgOxgtCQ5DnTbs+VEr6BGuv0F+FGJzglUsTrmckA6DTQlj5RsT5VzEYpo6z9ncPom4GOhG3MAeUHakA6QM6ZGtqwjZs2h8NdNuVUrjrf0FkaerPlqT9tSpUU42x1iMOTa6y26E7FC0HbUiSJ18tqdcP42lhMi4omHEDKdNFmZAEbgwdQNAar4D0aFxFa5hwSyqyHMttYMHcqx0kePxpi3Q7DH0lw66bhyxnvMqQfOKtpvWjO0lQu6S9LlvP2LZdVUKpUx4k5Y01JG+ulD8Kvtd1VktEAmHYhoHMwCANRvyNCcawVjDMQj4e5tmCg5kmSC2kajuJ5bc6sBdW6r9q3bygyGWCwO8doSOUCfjWbjrqjWMmo6Mb4bilxmNu51cLu5cR/SR6fu84q4dHVuW1GbMsD0WgTpJ12J8ppPwbA2biy4VTE+gRptM6jeNN9fOuYvDW5GW7anYhpGw0M5+YA99PZFLBxJ6pafoPW4PiFOa3iAJ0MqAVEcmzd4HLapYziAQzmwhKj0EuQ52nVkEN2e+ayi8aLKFYKy8hNwAaaiC35ihLuOTYW7enLITpPi00s3FEyTk7bNZc6TkzFw5ZIyXD1oiNw2hE8p1FdxeO62/bf/AAlsEFuzcZRIEHMAvZYk6AnlSzhGDs3LYdlwona2qsX33IzQBz9KedBcRtWkPYbDE6jKFKsOcyzRHmQdRVJyM2o9Q7GcZvIwAa0CNyp6weQIIBHtq3inFrDlSbGpUNIMeWwqGHw+GKrnNoyubUMoGnPNvMaEDlQ3EXsAjLcwzctmBA8yQCPOhuQKl/GX4TDi6y9ooCrTnMd2on+b/lprhcaSyo2JtOgmRdACwsADRgCDIO09ga0o4PgEvKW7BScoGxPiCZEDX3Gq+J4PDIYttamYhoPnJVhEeXdTSlV0KUle41s4oNaAuXbAMFZ699SRIzBDA3iCOR1PJfbuYnrEJuWSMhYN1hIAaGZTBzZgTEeFEcE6OLeVWfqFVttdY7zNwQPKas4l0eW1+7bDGDGVjBjvEXDFP2ugnlvchxLrMwZrtpVee2rIF2zwsKrRBGgBJOhJNfWLRZAbdzC3Lk87z9YTM9lXyrrptr40FwrCW7ubrLcopyg2ka4C0A5VKsVnUGZphxvo3bsMRaCnxuBVmY2/aZgPMcqXtcDpLlF2I4h1U2bzWNVZQDnzLOgzTmyx3aU068XBKsCNsouAg8uTU1t8Gwa23uXMNbusjqrG4rXOzmUN6R1gMT7PZV74XBq9l7WFsKQ4YG1bQGFBIgiNZgjyqnF7k560Edrg95y/7K6Bm0/ZOwPZGgaIIB/OlLeOcCCftLzYuwIAJ6thbnlJy78oJg16VhOKBgD2xmYqs89C2kGNhue6gekd1Hw72nvJaziJcrHKZXMJU7R40sviPMeV27VoOXGOBJAHbQwwmfmkRtEHlyqA4o5cf4i0wBnq0z9ocwJUD31aMJhOta2WwzKCAr21BzdmTGZwAAZGrcvGp8b4pnUWzcsXVRlyW2CoQQCoIIbkJ3Ma0KUk9UNwtbi+xYvvm6vJcAI0DBSCdtDGw0k9xqy70buuSXsvsBAZFHLunuqHR3GW+skBLQA9IE+JCgayCRzmtM3EngFLzjaZRbh3I0EidvPwqVb1CeEqTbD8LfvLbRTbVsqqupy7ADx7qz3FMDeLZsqwcxgNsSZEbTR3E+L4q0SNSATqbICiO8gke2RSm9i7+JYAtbZCFOshdpmJ1jaYouiowzOkLkw7qZJQADmYnSYPKa62W42ZmYGImDHpTJgE8hRGKsJDBckciJ98TH+lFYBrWis7IvMLqPq6SPZSzaiWG0hbiuMIhzdQyBpNqEUgwYZmz6yecTV9vpWDAOHaNdQuVteaskMDruDWzvWEYicPhzG0oDE92lIcNw7PmgKIdxARY0aNOztW8fEykuhZwvitt2X/ABOIW4ZTtHtBIEBrjIJUZe8mZPzqaPgLDHM+Idz/ABXyeYbQZoGqg7ch3UsPBR3r7VX+yufoIEgBrYJIElAQATqYyj7aKj1EpSXA8s4fCLCC7ZS67DKz2xeVVEzObsIWJEEkejTNOFuynNdwl1Cf/TokCdcrIZBG3srJ4ngIRLjLew7m2CxVbUaAwYNE9HsLa6hZw+HbtOJZQW0uMNSQSY2oaSWg4ty3Gd7h2FvWicNjMRkYm2yCFWCpJADqXAjnsZ0ND2OjVlUCTeyrsBcZRvPzSKYYdLanMtiwrREhQDHISBXbOPYsVItysZhHeNI7R7vhWdlpEMFw/DBupsXLCXgpa4bmHF1iSViLlzfKCBAJ1n2R43gVtpZbEXbBQOAzJYCPqjRAtntaxp5VziHVwGNmzOdBOUE9t1RhryIOU+BNDY3BWF6rLhsOv7VRpbAkQdDpt+Ap2xUgfiHAMECMQl651JhgDBGvZhkZTB0EiBqNRpUcB0asBg03cwJAOdvmkop0MT2abXbFplymxayyDAlRIMg6Aa1EYkoSFRBrOrkzOpOsncfGp0o0zSXIDd4BhxlhADPMcswHOahxLB2LQDusKDBKDUidSBtp3eNF4zGsboXqrRIExMzoZ3GwgHzobGW3It28lvLnUATMaExqsiQDSYnqLsFxEXFbLjSkysXOzAIgFQbkHwivuKjDlc2IvYe9yBSetU8srIc0abHSmhwCiAcHhm9nv1ipXuH5YPyTCpmEqCqn2wFmPdWLWLmtz06UvQiOFBLRff1EdngGFYi5avO6E6IQGgEbOMvKSfMVN+F4TCuhuMVZgQty6mdQQR80CF78x2jxmi7f7BiSMOisSQkiGECTqI0I08Zo+3ibL+lbw9wxEkq33wK01y7+ZclmVMg/DrTzrgnGUAADKZHzgwJIJ022jSllvgfD3ulWuft85lELBBpmOVgFGhnT2cqO4vwm06oLWHsp2xJREELladZ1ExpQjdHOQyxH0ax5elU4MZp3iYl+SRnKGX/SJPGdFrVtWuJfvLlUnKrLBjUcp9xFIH47YC//ACymc0N1cczqIcLp7fGac2ejYO+VdSNbS8jvo3PeqMZwS6rgW7aOpiWIywSSNtSe/wBtdUXDqS1N+6L8H0htKwFtLtkHlZkGe8L2gSfz3U9wPDsLirbXOtvMAxz5jlYNALZsoBnmfOquEcNZMQDes2sihoaZBbSIBG+/lWhOHw2RkFtArA5gkQZ9KYjUz51nOcbpM0jCVW0D8N4qvU5FxbI7XWIbJmJEwA5jKoJEAkiTI1rl6wLjAXcaLgB0DW0VgSI7Lq+ZTHgZkiKuw2AwaLkFlcpgEFQ0gGQDJJIBqzDYHCsod7FssZktaE6d+nIEU3MShYjt4Jr1u0trH3OyO1ZezIU5SAQdJWCYMkSPCirPRshchv3cvcgW2PegDH2knxppwfDWktpNoLcFtcxyageJA21o75Tb/IP4VOa9ikqMi3Qa2Acl66gkGAUOsRoSpb3Gvv1IsTmZrpOnOBIAE6RqYk+JNau/iFynJBPIR/rQuD4kGXNAYEAqQAJ8zJ0osZncR0fwqtCuUuAGAMpJ7O0MCG076Q2+IWV7CW3mB4toNSZGYk+wCtDiukFwY9cOETq3hmUiTPVk6NGg7I5d9McRh7MNc+S2A2VjmCgHbv3pxuPAm70syOP4nZe1kfrACW9HQgiO8kc+40Bw21YChbdxwzHKCyekx2UHQBiYjUfCtrb4bYzupwtlgqpAKgwe1mOvMwJ8hTDC4TDoOxh7SQZ0SBPfpzpyp8Cw5OLtMyt3oW2bS6I8LYEeGt2q16JD6Zh4dX//AErcDFfw249v4VL5SDuFB9tRReZipblokBcXYkkADSSeQ9OgcMDbkCGLX7iQBG2Zp1IHzayCosjJdOfddtwM06d0U/4Hgxcs27rZi5lpDRqZBO28GtJRaMlLMOMTiHTL+z9Jgsyh3B7n8Kuw6uXth10NxAdV2LgawxPwoI4BTEi5oZ/ef6VzEcLtuMp62DE9vxn1e8VKsofcX4NYs4a+1u3kItMAczkCd9GMUh4DetraCvfsqQ9zRjrBusQfaNfbQydGsPz672XPtkVaeBWVOcG6cvagldSNdeztpTlLoJLXUaXuIWVUt19poE5VbU+AFCYLG2zeut11tQyWiMzDueRvEjn5iqrnALTku5u5mMtlYRJ1MZlJie8mhLXArRvXE/awq2yO0s9ouDPYj5tJN0NrUbcSxdooAL1oxctHRgdBdUk79wmu4/FW26vLdtaXFPpjQa6nWgH6N2e+6P6l/srv6u2PWvfWX+ylbHQ6GJtf+osfXH41TiWtHbEWdjrmB9m+muuv3Ur/AFbsd936y/2VxujdmDlN2eXaU/8AZSGWYjitlbzOXzDq1jKMwmSx2OnL20DiuPLnQqGhWzEkak5Sumv8XwoS9woKbgIeRly/xZtdJUbQSfBTU/0Im7ZxvzH9utS7AcL0jtkDR8xIAXLO5jUzpUeM9Mnt4hrZtBihUZjEkQp2yRoCRE0uwfR20SGHW6NzK8o1jLMUu6R8KvtjLzpbZlYqRqIkIoOkzyrix1B40VivTK+a1uPRo6cLOoNw3tcX1Gx6ePmNu3ZVtTrIBHPbq/Hwqv8AT4usGe1Z0Kr2mHzm39DUAfbzpEnDrgYTbdGeAJGsmQIjlpVbcLvdoC24YwACNjy2qoYHZ7pPf/p+oniYtW19F6Gpbpp1SqPk9sKZCweQ5j9jqNY0NWY7px1UhsOhygE5SDuM3O2OVZC3wLElADhbubnCzPuqzC4UuXS6lwMIGUrJPZmDO+kHyIrVfh+C3u/ml6mX5qa6fBehof8A/R1jN8kaDz7Me+rcP/tAVmCHCMCQSM2UaAGeY7qzzcLt5Yhss+oInb3yY9tWfIAGBm4GAMHJBAMzGsxrVf4/C4k/mfqH5yfT6L0NW3S9NA2HUSpIm4gECP4xrrpQ17pzZV8nyVmYCezDCJgmes8KzxwoJ1e4eWqk6SDG/gPdVD4SyxlnBMRJWTHdvtR/jY8Sl8z9RfnXey+C9DQ/rbhcuc4Bgp5lF/8AyeFSPT7CGAcNc0IGi6TyH7zesziVtjKCxKQ2iWgYOkaDSN9eXtrKXrbEkQZJ05TyFZy7BFaOUvmZpHtTeqS+B6zhOn+GDgJauBycoBXm2gBl4gzTjAXustWrjgp1ioQImCwmPv8AKvMeG3e2Ayweu0IHPr10Php9leg3cQThrZRiGtFSO45TkYHeeySfMCqw8Hu7UW3ot3fUU8TPWZfDyHwwvifcPxpZwLDzhbBne0h2/hHjTZr2+vwNL+AXF+TWIOnVJAg7ZRXStjHkymLwFz9LWyFuZAP3mQ5R+zfntuQN+dPOJ3QikFjrp+7byPP7Ke9YO/4GuO5+a0eak0N2CQkwpzPcYOgEJqylfW5E6UX1J+kse+s43RhRozv9QCfeagejVv6R/qL/AHUNsEkP8R2Bme7hgO8uRyn7qDxGPCIH6yyytMFGLDTfZdfZQvDeEJYuq2cGZHbyoNp3LROm1V47gaXbjvnIzMdFCsojTRg0Haozyz1l0rf9iqjW+vQz96wFxNoAETnOupA6oiJ8TJ3O1aXoqhOEtQpPZ7vGsdgsdN+yXYxLzmOnoMPLnWo4RxO1awKo2U3VSCgfKSSdswMc62b0Ia9o0OHtqwnrbIH80/ZVbgScpzRpIBid/vrC8BuPZvoucm0YzQ4jNMsQPSCwNu+dda9AXiODG1y19afvpPQFqUhTX2IHYbT5p+yr/wBI4T6W19aqMZxLD5CEe0SQQBnAHtmlY6KeCH/D2Tr+6Tf+UVSl6MVe/wB1Z/6rtXcG4jZS1btu9kZEVZ6wGSABp4aVbYxOHGIuXets5Wt21HbBMq1wmR/WPdRYqJNcHOKkk7wI5af60WeJ4U69baPtH3mprxTD8rtr6y1OYoBgerz00q0P4H3UWeM2B/n2vrj8aB4j0mtIJRluNpADj26/6UnOkAI0HE5ipJFoAaTuxn7I9pqbsv0bDyBHvigB0jbruuyCCgSMwnRi3fodTv302/WGzlksJ7syyPewmoWImAvv8WVdII7+yamvSXCFiOvtqZ+ccs++PyKK/WOweZ96f31Vc4lh23A15wp+wmuXtnY8PtVZm0108To7P2mWDdcgWMx1nr7TC5agBiGzLElX5zG7D31Xi+IKqXryMGVEzCH3IRQJIMmI1oPjRtB1a1bVtDm7EiTA8jArnDksuCHt2QYGrIuupkxA5QPZXND8PipL2npp9bNX2y7039BHhOk+KF5Wu3HuKGWVOigMQJWNjrpMyAfGthw9j8qxRJY9tOZP+Ugk9/8ApUL+AwjKFYWSBsumUeQrPtbwlq7eLoMmZMkDSOrBMa7SD7q6+0dmeMmlKrVfVf15mWHjqDVq6d/cfcUvDqAMwnr7RidoxC8p02n30yW6DcMNPZB0bbXwO2m3nWbXh1hsxFpfSI9NlMAxyqq5g7SOqi22oJ7N+6NiO4+NcM/wpNUpct7da9DpXbdbrpz/ADqOE40y4xsPnIXq8w0B7W51IOkfZS5bFh8NbCKzFLaG5GQAHKCd1LE0pv4O2L+YLeJCjsi60qDIzZic8aH41ouFY5Gt2bdp2Fw2VBWSBKqGg6dynz+I9HAwZQq3eiXw3fmc7xFbeVc/sZvE4o4a8HsKhBtGVaVJSVYgEEHPpOnIHSqOmOJbEGxdtqSGshvEdtxHsMj2Ubf4aLmJK3rhS0bRZWU5dAyrBzCfnRtrVuAwKqxQYi7bRQQrF7TCA2g1SROYsPb4VbwIvEjirdfYmeK0pQewjsMpv2VSFi9bzDXtHrAJJJ1Ph4VuOO5bVs20AUA24C6QC6zt4cvGsvw3go+V3M93KklkuSkkhlYHUQpM6EAegafcVRSgVbhuNntksbimQHVmnUchTeG3iqd6VXnpqQpLJlrkepxDQieXefxofgOIIwtgEbWk5n1R/FVtu7aKk5hJB0zKOXnFd4T1SWbStdth1RVYF1IkKAdiO7vra9DKtQj5UPyT/dXRiPEe8/3UTZZG0W5bJ/gIP2zVwt+J9mn2RSGLzfHf+frUPcYcj9n405jzqDWhTsDNcW6PXMbbVbV3Dqy3AYuvkJ7JGgCmd/tovC9H7+DwqC5kIScxtuCBLkiAYJ37qlx3C3sqtZdVyNneROZQDK/nurvDGa5bS7r2lkaDQHbaqv2SPeMdhuiYjOLjLlMCVnUg7wsxvrPdRA4Afpk+o1N7nE8lxbMfvATOp2IEQBpoSZJ5Rzoy2R3TWcVJt5uun6f2W8tKvMy2L4QbeQ9YrZnVdFYRmnXX7KL/AFcP0y/8Nvso3pGOxa/31v76a5gBM1pl0JT1YkHRokfv0/4bV9+rR269PqNTY4kTpH4/hXL/ABARsqx4TU0OxV+q5+ntj+hq6vRg/Tp9RqaWbzMMwEgnlpUyzDcHfw9tGVBYp/VmP/qE+o1Rbo0ZH+It+HYanK4w6tln2e2uHG5t9KMoWJ26NGdb6n/7b18OjHP5Qn/DaninYzM66fnur5rmsDu3Omvn+dqKCxGei8j9+n1GqJ6L/wDvp9Rq0nWgCBBr5sORqcvv+3886KCzNr0WP06/UarG6Lt9Kv1DWlt2soG0yOfv+FHWlESfxooLMX+qrD/OU/0GhP1eYll6xewPVMkkFo+A99egW7edhqIMye6Kyz2Ga5eJy5Q4QnXWADHkJEx3+FJoLAML0cLCVvJB55W7yCPHavr3RJT6d4a8wGE7+B760Qs5TmlQNDp2p0jTaNuY79qOvhck+W9CQWeY8VBTEpZUkgMpzCe0WOvISO1G24PdWjHAdf3q+B7XP+n7qG482HbFWZcobTftGyk7ZXRQOcz8fcyHH8LzLD+k1WSROaIK3R9c09YkxEy+3j2aBu9D00y3APIk/wDZTQcfw0+kfqH8KsXj+F5ufqN+FNQkthOUeRTa6LZSct0TEajcSDyUTqBRD9G3A/fW/MI/9tMk6Q4VTIuH6jf21celWGj0zP8AI/8AbR3cnuNTj1Ep6Pt9Na+o/wBoWuHoy/01n3N+FNT0hwx1Lx/Q/wCFdHHcIf8AMP1H/tpd2wzoUfqy/wBNZ/5/7a5+rTz+9sn6/wDbtWiwOIs3QTbYMFMEwRHPmBV72I5aUnEpMUcC4XcsXc+ey2hEAtz818O+tQt+eX/Mv91L0iiMOx+aY20n4UZQsI63w/5k/uqK35mBsYPaUawDHpeNTVp5sPO4PvFL8HxMPcu2tQbZGY5wN2cAa7mFnTTUVEsyayrnXw09S41TvyLuIXP2Vz+R/nL6p/ioTo7c/wAJYn1B85fvai+I3f2N0ySOrf56+qaH6NqfktnKWIyD5yjSd4Oo8q14M/eMvjLLvirLKOzbVmczsCQo89TWhv2GQgGDPcazuIxyW76qQSXQgQdFytmJI5nsx7TVHAuIHOymcuWe8zpJJO51ob1SNcLCzQlK9g/pExyJP0qDQnxou+zeqSJ2mlfSLEA20if3qH40xOIE71XBitzouGNAfcPvq1BO6zz2H41Ul4d/wNWrijyUn4VIzhVjJy7855VS3WSOUb858/8ASKI61ydEE+J1q1MHfbkB57fbSsYBlaZ519aw9wkSRHjP5NN14LeO7oPz7auXgjbNeHsWftiiwBWjbl5VGQDuY86LfgWn71if5R+Ncfo//Gde/T7/AL6LCiqxeCmdP9PfXz3lPMV8vA+9l+P41P8AQnP9mfa34UWFHOvTMvaXnOukQftmrzxBPX9xoY8CmfRHdE/21Qej59b7P9KLE0NrmP7AjkZ03PI/+KQ4LiwyuFXMz3XMAaBc27TtOUgA7keGhA4E8+m2n8S/3UH0X4cxsi4pcZyzGFmYYgcvD40mASeMqGJZWHsEAd2kxX1zjiNIzHYxpznT7KL+TQe1bvP4dWoHvy1FrNr52GceMEfYRRYzDXritisQWTN2kiQJHZ8fZVpe39EPcv40VwkqMbiewSMyARy7JnefyK1Bj1IHlW2ejLJZiybf0Q9y/jX0W/oh7l/GtrKH5nwFRKWedse4/aDR3hPdmN/Z/RL7l/Gu/s/oh7l/GtkyWOSAe/76jdt2cp7A2P2eVPvQ7syOW39EPqj8a+y2/ox9UU+4Hw/BnD4XrBa6y4g0cmWM6mYPlrTpOjWHKlhbsMAJOV2+78/ed6HdGe6NFUF3KIBZTB0jsxp4aU4+U/maX8OtWlv4pUBCrcQKJOg6lCdz3kn20xBXxn2d9Zt2zWKpUVNeA7vfXwxn5mruz6oqo21PKkMu+WBoOk0n6NXwb+MLZdbg3Ex2rmg7qOFpeVJujY/a4o/+797U+BGg4lfXqbv7v92/zT6hqrgWJAw9r0B2RpBMeEzXOJX5sXpb/Kflv2D7qr4Eo+S2e3/lrpln2UuB8iHpFatpirQ0hbV0nf1HgSfKqOhTC7n1UPpAJOo3JEDwrQcW4HauK2QjOylcxOwM7RFBJ0cVbCopUXFIYXM0FWMZiPCB6J0+2lfUuMpRTinuX9IcAFspJE9bbGm2reImn44anfJ9ke7WoPYtsAHytGuuuo5+dFriF9Ye+lfBNala8OQ76/D7Kut4JBrlE18MUvrLXflSesKQwi0gFWKVmJk7xNBHGoPnCs70kMst6zcbMOyyjYr5gTy76mTpWgNNe4igupaCyWE+Ea6zz2okN4eysJw3HX+tR3QnIIAJjKIIjSZ3janVzi97SERfex+0fZUwk3bYDq51kiAAJ2j75q4Gd9aynEMbddCrXGA/hAG2vdPxqjhtwhYDXZOrHMyyfGKeZ5qodGxy1G3cVvRIMd3mR91Zi4XI9K6Dy7bHUajSddaWcOvXwzDLcAJnSQCfPuqMTEcWqViN5NcL1nUxWIHzm8mUH7ADVy8TvDe2reUqfjNa2Mc3bkBj3An4Us6K6YSx/JPvJP30NjOKg2rgCuGKOAImSVgQVn4xXeEXwmHtKxgrbUEHSDGopiHvW1BrvjQAxq+svvFQuY5Y9JfKRQAh4K//AMRxnmn/AEH8a1GesRwzF5cdiWMgMUI03GQj7fsprxLi37vI0EuJJHLK01TJRoyQeS+4GoPZQ/NX3CkZ4g4Gl1D/AE0FxHi11U0uJ6S7KRu6j76hOynGuTTNh09Ue6qr+Gt5W7PzTzPd50mGOvfSWjVeJ4heCnt2Toe/uoUh5DMcMxTC3bVc2cMddxk02HLXlWm4ZxZvlOVyWVBAM6DMBJ7III/HvpXgOBs+FS/nUShOTKTKqMxk7A7wOdbzhmDtLa7NtYdBmG2YlADImNfDvPOmo2x58qVoUcJwqvexTZt7iHSD/koNfdPtpkeGj6Q/VH40u4SFt38WohVFy0BroP8AD29NabDEp6y+8U29SSr9Gj1z9X/9q+/R49b4HarxeX1l94pZ0mx3V2CysZkDsyTrO2WSPOPOmhMIuWUUwzKD7ff6NIuiCKbmJ7S63jEz47aeNEdHbvymyesLypEZ/TGhnMYWduQ5UThujiJmKPGYydNz76NtA31C+L4dPk96Jnq35fwH+L7qj0Z0wdjST1a7kAbfyz8avfA5kKOcwIIJ2kHTWDVuDwotoqKOyogDeB7aL0CtTysv4/GudZ416L+jLf0aj+s6f8lfHhKcra9+rE/cKkZ5yLkV8bgivSBwpPo0jnq3v3rh4UsjsWo7u3rvzz0AecZhX2evSRwtPo7fL1/7/CvjwpfUtDwh9+Xz/CkB5qoMzHwruXw+Fek/oodyeUN/fUbXCAJlbR7tHHl8+gDzkL/CfdXer/hPur0r9GL6lnlyf++ofoedjbH9J9nzqAPOFtH1T7q+No+qfca9Dbgk/OTzye31qsbhQA/y5jfKfxoA85Fon5re413qGHzWHdofwra4O6t5igRBoTmyztHKeelM04evq2+XzTvv61AHm+Ru5vjXGDdz/GvSbnC5iOrGvqHWR/N76rHC9PmctMp7/wCagDzeW5ZvjXxd+9vjXov6FEg9iO7KY8PnVP8ARgHzbXLk3P8AroA84659YLV1b7cyfca9CXhYk9iz4CG8vXrjcKHqWvc399MDDYJSWzQ07T4fk/GisSGJX0tGnYeUb+NaxOEQPRt+cMOf89dbhB1gIPrfe1FioyoDHn7wPvNU4myxETzB22gg9/hWxHChGqofaw/7q4/CQdlUe1j99AUZYHz91RuhwDB0PPurVLwoeov1m/Gq24OSdlC90nX40rYUYVLmNVBbV3CDTL2Y02339tGWeM8SEDrHgaRltbeZQ91bE8IX1Bt6x8q6vCFBPYEchmP4Ved9BZTHpjb2S+13MWuFCWMbjKJ7IA2UcuVBfKm9dvrH8a9CbhCkaoJ7s5j/AKO6hW4CfUt+1yeX+7qeSkYgY1vpH+sfxro4jcH+Y/1j+NbNuAn1E94jv101qtOBtsbafWn/ALe6gDJfpS7H71/rV0cTu/SP761tzo6PoxPmPwqgdHdNbSe8fhSAzA4rd+kb8+ypnjF7lcPuH4VoT0c0/dA+Er5Vfa6NWuaNryAQx5doU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200" name="Picture 8" descr="http://myldretid.dk/busbilleder3/city2061_ballerup_t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199" y="1417638"/>
            <a:ext cx="4038601" cy="326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02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Vinderprojektet</a:t>
            </a:r>
            <a:endParaRPr lang="da-DK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08692"/>
            <a:ext cx="6590714" cy="4717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17. juni 2016 vandt arkitektfirmaet </a:t>
            </a:r>
          </a:p>
          <a:p>
            <a:pPr>
              <a:buNone/>
            </a:pPr>
            <a:r>
              <a:rPr lang="da-DK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SLA A/S 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konkurrencen om hvordan den 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nye plads skal se ud.</a:t>
            </a:r>
          </a:p>
          <a:p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Deres idé er at der skal skabes mere liv på pladsen. 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Bl.a. ved mange forskellige nye aktiviteter og oplevelser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på pladsen. </a:t>
            </a:r>
          </a:p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På de næste sider kan I se deres tegninger og ideer.</a:t>
            </a:r>
          </a:p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da-DK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a-D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ladsholder til indhold 4" descr="Visualisering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1408691"/>
            <a:ext cx="2286000" cy="1390780"/>
          </a:xfrm>
          <a:prstGeom prst="rect">
            <a:avLst/>
          </a:prstGeom>
        </p:spPr>
      </p:pic>
      <p:pic>
        <p:nvPicPr>
          <p:cNvPr id="6" name="Billede 5" descr="Visualisering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799471"/>
            <a:ext cx="2286000" cy="17082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81219" y="1"/>
            <a:ext cx="8862781" cy="852714"/>
          </a:xfrm>
        </p:spPr>
        <p:txBody>
          <a:bodyPr anchor="b">
            <a:noAutofit/>
          </a:bodyPr>
          <a:lstStyle/>
          <a:p>
            <a:pPr lvl="0" algn="l" defTabSz="914400">
              <a:spcBef>
                <a:spcPct val="20000"/>
              </a:spcBef>
              <a:defRPr/>
            </a:pPr>
            <a:r>
              <a:rPr lang="da-DK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Pladsen følger årstiderne med forskellige farver</a:t>
            </a:r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5683932" y="1577199"/>
            <a:ext cx="3102220" cy="348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 udfordrer jer til at finde nye, sjove og brugbare løsninger   </a:t>
            </a:r>
          </a:p>
        </p:txBody>
      </p:sp>
      <p:pic>
        <p:nvPicPr>
          <p:cNvPr id="6" name="Billede 5" descr="Visualiseri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1034302"/>
            <a:ext cx="7947592" cy="40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975188" cy="1143000"/>
          </a:xfrm>
        </p:spPr>
        <p:txBody>
          <a:bodyPr>
            <a:noAutofit/>
          </a:bodyPr>
          <a:lstStyle/>
          <a:p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Pladsen skal være rar  - både når der er få og mange mennesker</a:t>
            </a: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Billede 2" descr="Visualiserin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1143436"/>
            <a:ext cx="5655212" cy="4226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Aktiviteterne</a:t>
            </a:r>
            <a:endParaRPr lang="da-DK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er allerede mange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ideer til hvad pladsen kan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bruges til:</a:t>
            </a:r>
          </a:p>
          <a:p>
            <a:pPr>
              <a:buNone/>
            </a:pP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da-DK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Læserum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køkkenhaver, skøjtebane,</a:t>
            </a:r>
          </a:p>
          <a:p>
            <a:pPr>
              <a:buNone/>
            </a:pPr>
            <a:r>
              <a:rPr lang="da-DK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madmarked</a:t>
            </a:r>
            <a:r>
              <a:rPr lang="da-DK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og meget, meget mere…</a:t>
            </a:r>
          </a:p>
          <a:p>
            <a:pPr>
              <a:buNone/>
            </a:pPr>
            <a:endParaRPr lang="da-D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lede 5" descr="Kickstart forstaden-Ballerup-Gehl Archite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13338"/>
            <a:ext cx="4224106" cy="3108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Udfordringen</a:t>
            </a:r>
            <a:endParaRPr lang="da-DK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den bedste måde </a:t>
            </a:r>
            <a:r>
              <a:rPr lang="da-D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</a:p>
          <a:p>
            <a:pPr>
              <a:buNone/>
            </a:pPr>
            <a:r>
              <a:rPr lang="da-D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 biblioteket og posthuset til at</a:t>
            </a:r>
          </a:p>
          <a:p>
            <a:pPr>
              <a:buNone/>
            </a:pPr>
            <a:r>
              <a:rPr lang="da-D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hænge sammen</a:t>
            </a:r>
            <a:endParaRPr lang="da-DK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foto: mulige anvendelser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133600" y="1417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8" name="Picture 2" descr="banegårdspladsen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670" y="1350498"/>
            <a:ext cx="4618015" cy="3493306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>
          <a:xfrm>
            <a:off x="5345723" y="2373923"/>
            <a:ext cx="1257300" cy="1248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7133493" y="3774831"/>
            <a:ext cx="1257300" cy="1248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>
            <a:off x="6509677" y="3490546"/>
            <a:ext cx="623816" cy="465992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278</Words>
  <Application>Microsoft Office PowerPoint</Application>
  <PresentationFormat>Skærmshow (4:3)</PresentationFormat>
  <Paragraphs>76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Ny Banegårdsplads</vt:lpstr>
      <vt:lpstr>Oplevelseskorridor på banegårdspladsen  </vt:lpstr>
      <vt:lpstr> Fakta</vt:lpstr>
      <vt:lpstr>Fakta</vt:lpstr>
      <vt:lpstr>Vinderprojektet</vt:lpstr>
      <vt:lpstr>  Pladsen følger årstiderne med forskellige farver</vt:lpstr>
      <vt:lpstr>Pladsen skal være rar  - både når der er få og mange mennesker</vt:lpstr>
      <vt:lpstr>Aktiviteterne</vt:lpstr>
      <vt:lpstr>Udfordringen</vt:lpstr>
      <vt:lpstr>Hjælp til udfordringen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Thomas Sture Rasmussen (tsr)</cp:lastModifiedBy>
  <cp:revision>68</cp:revision>
  <dcterms:created xsi:type="dcterms:W3CDTF">2014-05-23T18:42:50Z</dcterms:created>
  <dcterms:modified xsi:type="dcterms:W3CDTF">2019-12-04T10:14:12Z</dcterms:modified>
</cp:coreProperties>
</file>