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15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757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0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22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702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164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640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41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51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77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420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B328-F107-AC48-AF05-E3657C607203}" type="datetimeFigureOut">
              <a:rPr lang="en-US" smtClean="0"/>
              <a:pPr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E3610-E296-2A4C-B793-1D2689524D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3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lab_skabel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219" y="6159499"/>
            <a:ext cx="8000995" cy="419780"/>
          </a:xfrm>
        </p:spPr>
        <p:txBody>
          <a:bodyPr anchor="b">
            <a:normAutofit fontScale="90000"/>
          </a:bodyPr>
          <a:lstStyle/>
          <a:p>
            <a:pPr lvl="0" algn="l" defTabSz="914400">
              <a:spcBef>
                <a:spcPct val="20000"/>
              </a:spcBef>
              <a:defRPr/>
            </a:pPr>
            <a:r>
              <a:rPr lang="da-DK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Virksomhedens navn</a:t>
            </a:r>
            <a:endParaRPr lang="da-DK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81219" y="4735285"/>
            <a:ext cx="8560986" cy="70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da-DK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Projekt navn</a:t>
            </a:r>
            <a:endParaRPr lang="da-DK" sz="2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55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281219" y="1"/>
            <a:ext cx="8862781" cy="852714"/>
          </a:xfrm>
        </p:spPr>
        <p:txBody>
          <a:bodyPr anchor="b">
            <a:normAutofit/>
          </a:bodyPr>
          <a:lstStyle/>
          <a:p>
            <a:pPr lvl="0" algn="l" defTabSz="914400">
              <a:spcBef>
                <a:spcPct val="20000"/>
              </a:spcBef>
              <a:defRPr/>
            </a:pPr>
            <a:r>
              <a:rPr lang="da-DK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Overskrift</a:t>
            </a:r>
            <a:endParaRPr lang="en-US" sz="20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5" name="Undertitel 2"/>
          <p:cNvSpPr txBox="1">
            <a:spLocks/>
          </p:cNvSpPr>
          <p:nvPr/>
        </p:nvSpPr>
        <p:spPr>
          <a:xfrm>
            <a:off x="5683932" y="1577199"/>
            <a:ext cx="3102220" cy="34821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 udfordrer jer til at finde nye, sjove og brugbare løsninger   </a:t>
            </a:r>
          </a:p>
        </p:txBody>
      </p:sp>
    </p:spTree>
    <p:extLst>
      <p:ext uri="{BB962C8B-B14F-4D97-AF65-F5344CB8AC3E}">
        <p14:creationId xmlns:p14="http://schemas.microsoft.com/office/powerpoint/2010/main" xmlns="" val="151619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304800" y="273050"/>
            <a:ext cx="3008313" cy="649654"/>
          </a:xfrm>
        </p:spPr>
        <p:txBody>
          <a:bodyPr anchor="b">
            <a:normAutofit fontScale="90000"/>
          </a:bodyPr>
          <a:lstStyle/>
          <a:p>
            <a:pPr lvl="0" algn="l" defTabSz="914400">
              <a:spcBef>
                <a:spcPct val="20000"/>
              </a:spcBef>
              <a:defRPr/>
            </a:pPr>
            <a:r>
              <a:rPr lang="da-DK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Hjælp til udfordringen</a:t>
            </a:r>
            <a:endParaRPr lang="en-US" sz="20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(Biblioteket kvalificerer gerne jeres udfordring med 2-4 relevante links)</a:t>
            </a:r>
            <a:endParaRPr lang="da-DK" dirty="0"/>
          </a:p>
        </p:txBody>
      </p:sp>
      <p:sp>
        <p:nvSpPr>
          <p:cNvPr id="5" name="Undertitel 2"/>
          <p:cNvSpPr txBox="1">
            <a:spLocks/>
          </p:cNvSpPr>
          <p:nvPr/>
        </p:nvSpPr>
        <p:spPr>
          <a:xfrm>
            <a:off x="5683932" y="1577199"/>
            <a:ext cx="3102220" cy="34821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 udfordrer jer til at finde nye, sjove og brugbare løsninger   </a:t>
            </a:r>
          </a:p>
        </p:txBody>
      </p:sp>
    </p:spTree>
    <p:extLst>
      <p:ext uri="{BB962C8B-B14F-4D97-AF65-F5344CB8AC3E}">
        <p14:creationId xmlns:p14="http://schemas.microsoft.com/office/powerpoint/2010/main" xmlns="" val="151619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43</Words>
  <Application>Microsoft Office PowerPoint</Application>
  <PresentationFormat>Skærmshow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Office Theme</vt:lpstr>
      <vt:lpstr>Virksomhedens navn</vt:lpstr>
      <vt:lpstr>Overskrift</vt:lpstr>
      <vt:lpstr>Hjælp til udfordringen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ms3</cp:lastModifiedBy>
  <cp:revision>21</cp:revision>
  <dcterms:created xsi:type="dcterms:W3CDTF">2014-05-23T18:42:50Z</dcterms:created>
  <dcterms:modified xsi:type="dcterms:W3CDTF">2017-01-05T08:59:15Z</dcterms:modified>
</cp:coreProperties>
</file>